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35"/>
  </p:notesMasterIdLst>
  <p:handoutMasterIdLst>
    <p:handoutMasterId r:id="rId36"/>
  </p:handoutMasterIdLst>
  <p:sldIdLst>
    <p:sldId id="266" r:id="rId3"/>
    <p:sldId id="258" r:id="rId4"/>
    <p:sldId id="297" r:id="rId5"/>
    <p:sldId id="277" r:id="rId6"/>
    <p:sldId id="281" r:id="rId7"/>
    <p:sldId id="271" r:id="rId8"/>
    <p:sldId id="283" r:id="rId9"/>
    <p:sldId id="278" r:id="rId10"/>
    <p:sldId id="274" r:id="rId11"/>
    <p:sldId id="282" r:id="rId12"/>
    <p:sldId id="299" r:id="rId13"/>
    <p:sldId id="300" r:id="rId14"/>
    <p:sldId id="284" r:id="rId15"/>
    <p:sldId id="303" r:id="rId16"/>
    <p:sldId id="305" r:id="rId17"/>
    <p:sldId id="302" r:id="rId18"/>
    <p:sldId id="298" r:id="rId19"/>
    <p:sldId id="286" r:id="rId20"/>
    <p:sldId id="287" r:id="rId21"/>
    <p:sldId id="261" r:id="rId22"/>
    <p:sldId id="267" r:id="rId23"/>
    <p:sldId id="268" r:id="rId24"/>
    <p:sldId id="289" r:id="rId25"/>
    <p:sldId id="290" r:id="rId26"/>
    <p:sldId id="293" r:id="rId27"/>
    <p:sldId id="291" r:id="rId28"/>
    <p:sldId id="292" r:id="rId29"/>
    <p:sldId id="294" r:id="rId30"/>
    <p:sldId id="301" r:id="rId31"/>
    <p:sldId id="295" r:id="rId32"/>
    <p:sldId id="304" r:id="rId33"/>
    <p:sldId id="270" r:id="rId3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3399FF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70" autoAdjust="0"/>
  </p:normalViewPr>
  <p:slideViewPr>
    <p:cSldViewPr>
      <p:cViewPr varScale="1">
        <p:scale>
          <a:sx n="66" d="100"/>
          <a:sy n="66" d="100"/>
        </p:scale>
        <p:origin x="-147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2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012832-7791-4FBA-AB3F-C2649DD1290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D1C19EEA-82B8-4633-A078-7A571023BEDE}">
      <dgm:prSet phldrT="[文本]" custT="1"/>
      <dgm:spPr/>
      <dgm:t>
        <a:bodyPr/>
        <a:lstStyle/>
        <a:p>
          <a:r>
            <a:rPr lang="zh-CN" altLang="en-US" sz="2000" b="1" dirty="0" smtClean="0">
              <a:latin typeface="微软雅黑" pitchFamily="34" charset="-122"/>
              <a:ea typeface="微软雅黑" pitchFamily="34" charset="-122"/>
            </a:rPr>
            <a:t>发展历程</a:t>
          </a:r>
          <a:endParaRPr lang="zh-CN" altLang="en-US" sz="2000" b="1" dirty="0">
            <a:latin typeface="微软雅黑" pitchFamily="34" charset="-122"/>
            <a:ea typeface="微软雅黑" pitchFamily="34" charset="-122"/>
          </a:endParaRPr>
        </a:p>
      </dgm:t>
    </dgm:pt>
    <dgm:pt modelId="{CAF24404-B2BE-425B-A381-77D978169C1D}" type="parTrans" cxnId="{1ED10E59-5BE9-40CB-AFD8-D43CF4E6A099}">
      <dgm:prSet/>
      <dgm:spPr/>
      <dgm:t>
        <a:bodyPr/>
        <a:lstStyle/>
        <a:p>
          <a:endParaRPr lang="zh-CN" altLang="en-US" sz="2000">
            <a:latin typeface="微软雅黑" pitchFamily="34" charset="-122"/>
            <a:ea typeface="微软雅黑" pitchFamily="34" charset="-122"/>
          </a:endParaRPr>
        </a:p>
      </dgm:t>
    </dgm:pt>
    <dgm:pt modelId="{BF18F1A6-9809-4334-9AD5-E4C369F6247A}" type="sibTrans" cxnId="{1ED10E59-5BE9-40CB-AFD8-D43CF4E6A099}">
      <dgm:prSet/>
      <dgm:spPr/>
      <dgm:t>
        <a:bodyPr/>
        <a:lstStyle/>
        <a:p>
          <a:endParaRPr lang="zh-CN" altLang="en-US" sz="2000">
            <a:latin typeface="微软雅黑" pitchFamily="34" charset="-122"/>
            <a:ea typeface="微软雅黑" pitchFamily="34" charset="-122"/>
          </a:endParaRPr>
        </a:p>
      </dgm:t>
    </dgm:pt>
    <dgm:pt modelId="{6BEEC480-CA99-412D-B656-4CE6C8033EF2}">
      <dgm:prSet phldrT="[文本]" custT="1"/>
      <dgm:spPr/>
      <dgm:t>
        <a:bodyPr/>
        <a:lstStyle/>
        <a:p>
          <a:r>
            <a:rPr lang="en-US" altLang="zh-CN" sz="1400" dirty="0" smtClean="0">
              <a:latin typeface="微软雅黑" pitchFamily="34" charset="-122"/>
              <a:ea typeface="微软雅黑" pitchFamily="34" charset="-122"/>
            </a:rPr>
            <a:t>2014</a:t>
          </a:r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年</a:t>
          </a:r>
          <a:r>
            <a:rPr lang="en-US" altLang="zh-CN" sz="1400" dirty="0" smtClean="0">
              <a:latin typeface="微软雅黑" pitchFamily="34" charset="-122"/>
              <a:ea typeface="微软雅黑" pitchFamily="34" charset="-122"/>
            </a:rPr>
            <a:t>4</a:t>
          </a:r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月推出全新</a:t>
          </a:r>
          <a:r>
            <a:rPr lang="zh-CN" altLang="en-US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低码流低功耗的广播级直播摄像机</a:t>
          </a:r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，包括</a:t>
          </a:r>
          <a:r>
            <a:rPr lang="en-US" altLang="zh-CN" sz="1400" dirty="0" smtClean="0">
              <a:latin typeface="微软雅黑" pitchFamily="34" charset="-122"/>
              <a:ea typeface="微软雅黑" pitchFamily="34" charset="-122"/>
            </a:rPr>
            <a:t>RTMP</a:t>
          </a:r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高清一体机，</a:t>
          </a:r>
          <a:r>
            <a:rPr lang="en-US" altLang="zh-CN" sz="1400" dirty="0" smtClean="0">
              <a:latin typeface="微软雅黑" pitchFamily="34" charset="-122"/>
              <a:ea typeface="微软雅黑" pitchFamily="34" charset="-122"/>
            </a:rPr>
            <a:t>RTMP</a:t>
          </a:r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球机，产品得到客户充分认可，成为首选的品牌</a:t>
          </a:r>
          <a:endParaRPr lang="zh-CN" altLang="en-US" sz="1400" dirty="0">
            <a:latin typeface="微软雅黑" pitchFamily="34" charset="-122"/>
            <a:ea typeface="微软雅黑" pitchFamily="34" charset="-122"/>
          </a:endParaRPr>
        </a:p>
      </dgm:t>
    </dgm:pt>
    <dgm:pt modelId="{9C6DF365-218A-49E1-9804-78FBCD9F2D31}" type="parTrans" cxnId="{B289BE8B-9ECE-4E7C-8995-285CD59394A5}">
      <dgm:prSet/>
      <dgm:spPr/>
      <dgm:t>
        <a:bodyPr/>
        <a:lstStyle/>
        <a:p>
          <a:endParaRPr lang="zh-CN" altLang="en-US" sz="2000">
            <a:latin typeface="微软雅黑" pitchFamily="34" charset="-122"/>
            <a:ea typeface="微软雅黑" pitchFamily="34" charset="-122"/>
          </a:endParaRPr>
        </a:p>
      </dgm:t>
    </dgm:pt>
    <dgm:pt modelId="{5D11DDA0-9965-4D83-9BD4-660537B237D9}" type="sibTrans" cxnId="{B289BE8B-9ECE-4E7C-8995-285CD59394A5}">
      <dgm:prSet/>
      <dgm:spPr/>
      <dgm:t>
        <a:bodyPr/>
        <a:lstStyle/>
        <a:p>
          <a:endParaRPr lang="zh-CN" altLang="en-US" sz="2000">
            <a:latin typeface="微软雅黑" pitchFamily="34" charset="-122"/>
            <a:ea typeface="微软雅黑" pitchFamily="34" charset="-122"/>
          </a:endParaRPr>
        </a:p>
      </dgm:t>
    </dgm:pt>
    <dgm:pt modelId="{21BFB1D9-B235-407C-9A9D-04B5E7D34DAF}">
      <dgm:prSet phldrT="[文本]" custT="1"/>
      <dgm:spPr/>
      <dgm:t>
        <a:bodyPr/>
        <a:lstStyle/>
        <a:p>
          <a:r>
            <a:rPr lang="en-US" altLang="zh-CN" sz="1400" dirty="0" smtClean="0">
              <a:latin typeface="微软雅黑" pitchFamily="34" charset="-122"/>
              <a:ea typeface="微软雅黑" pitchFamily="34" charset="-122"/>
            </a:rPr>
            <a:t>2013</a:t>
          </a:r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年全面</a:t>
          </a:r>
          <a:r>
            <a:rPr lang="zh-CN" altLang="en-US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专注推广直播摄像机</a:t>
          </a:r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，并成功应用于各大行业里的客户，累积了丰富的客户案例和产品经验</a:t>
          </a:r>
          <a:endParaRPr lang="zh-CN" altLang="en-US" sz="1400" dirty="0">
            <a:latin typeface="微软雅黑" pitchFamily="34" charset="-122"/>
            <a:ea typeface="微软雅黑" pitchFamily="34" charset="-122"/>
          </a:endParaRPr>
        </a:p>
      </dgm:t>
    </dgm:pt>
    <dgm:pt modelId="{8863CE10-38B5-4214-84C4-C950DD392813}" type="parTrans" cxnId="{AB3D79FA-D7AD-4C74-83C2-74B811F1AC6B}">
      <dgm:prSet/>
      <dgm:spPr/>
      <dgm:t>
        <a:bodyPr/>
        <a:lstStyle/>
        <a:p>
          <a:endParaRPr lang="zh-CN" altLang="en-US" sz="2000">
            <a:latin typeface="微软雅黑" pitchFamily="34" charset="-122"/>
            <a:ea typeface="微软雅黑" pitchFamily="34" charset="-122"/>
          </a:endParaRPr>
        </a:p>
      </dgm:t>
    </dgm:pt>
    <dgm:pt modelId="{42B9E75B-FE99-49A6-90BF-D5A5882BA378}" type="sibTrans" cxnId="{AB3D79FA-D7AD-4C74-83C2-74B811F1AC6B}">
      <dgm:prSet/>
      <dgm:spPr/>
      <dgm:t>
        <a:bodyPr/>
        <a:lstStyle/>
        <a:p>
          <a:endParaRPr lang="zh-CN" altLang="en-US" sz="2000">
            <a:latin typeface="微软雅黑" pitchFamily="34" charset="-122"/>
            <a:ea typeface="微软雅黑" pitchFamily="34" charset="-122"/>
          </a:endParaRPr>
        </a:p>
      </dgm:t>
    </dgm:pt>
    <dgm:pt modelId="{ED6F3CCA-A42F-4055-A34A-ABA61E520E0B}">
      <dgm:prSet phldrT="[文本]" custT="1"/>
      <dgm:spPr/>
      <dgm:t>
        <a:bodyPr/>
        <a:lstStyle/>
        <a:p>
          <a:r>
            <a:rPr lang="en-US" altLang="zh-CN" sz="1400" dirty="0" smtClean="0">
              <a:latin typeface="微软雅黑" pitchFamily="34" charset="-122"/>
              <a:ea typeface="微软雅黑" pitchFamily="34" charset="-122"/>
            </a:rPr>
            <a:t>2013</a:t>
          </a:r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年</a:t>
          </a:r>
          <a:r>
            <a:rPr lang="en-US" altLang="zh-CN" sz="1400" dirty="0" smtClean="0"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月</a:t>
          </a:r>
          <a:r>
            <a:rPr lang="zh-CN" altLang="en-US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推出直播系列产品</a:t>
          </a:r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，并逐渐退出安防业务，转型流媒体直播行业</a:t>
          </a:r>
          <a:endParaRPr lang="zh-CN" altLang="en-US" sz="1400" dirty="0">
            <a:latin typeface="微软雅黑" pitchFamily="34" charset="-122"/>
            <a:ea typeface="微软雅黑" pitchFamily="34" charset="-122"/>
          </a:endParaRPr>
        </a:p>
      </dgm:t>
    </dgm:pt>
    <dgm:pt modelId="{0ECE7D6E-E92F-4585-B772-B0F2F6272233}" type="parTrans" cxnId="{AD6540C7-DCEC-4BBB-96FC-2C9493ACAA1D}">
      <dgm:prSet/>
      <dgm:spPr/>
      <dgm:t>
        <a:bodyPr/>
        <a:lstStyle/>
        <a:p>
          <a:endParaRPr lang="zh-CN" altLang="en-US" sz="2000">
            <a:latin typeface="微软雅黑" pitchFamily="34" charset="-122"/>
            <a:ea typeface="微软雅黑" pitchFamily="34" charset="-122"/>
          </a:endParaRPr>
        </a:p>
      </dgm:t>
    </dgm:pt>
    <dgm:pt modelId="{CAC96E9F-C243-433E-A730-C706848B2313}" type="sibTrans" cxnId="{AD6540C7-DCEC-4BBB-96FC-2C9493ACAA1D}">
      <dgm:prSet/>
      <dgm:spPr/>
      <dgm:t>
        <a:bodyPr/>
        <a:lstStyle/>
        <a:p>
          <a:endParaRPr lang="zh-CN" altLang="en-US" sz="2000">
            <a:latin typeface="微软雅黑" pitchFamily="34" charset="-122"/>
            <a:ea typeface="微软雅黑" pitchFamily="34" charset="-122"/>
          </a:endParaRPr>
        </a:p>
      </dgm:t>
    </dgm:pt>
    <dgm:pt modelId="{D68450FE-DA9F-420A-80CD-B37487321765}">
      <dgm:prSet phldrT="[文本]" custT="1"/>
      <dgm:spPr/>
      <dgm:t>
        <a:bodyPr/>
        <a:lstStyle/>
        <a:p>
          <a:r>
            <a:rPr lang="en-US" altLang="zh-CN" sz="1400" dirty="0" smtClean="0">
              <a:latin typeface="微软雅黑" pitchFamily="34" charset="-122"/>
              <a:ea typeface="微软雅黑" pitchFamily="34" charset="-122"/>
            </a:rPr>
            <a:t>2012</a:t>
          </a:r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年</a:t>
          </a:r>
          <a:r>
            <a:rPr lang="en-US" altLang="zh-CN" sz="1400" dirty="0" smtClean="0">
              <a:latin typeface="微软雅黑" pitchFamily="34" charset="-122"/>
              <a:ea typeface="微软雅黑" pitchFamily="34" charset="-122"/>
            </a:rPr>
            <a:t>5</a:t>
          </a:r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月产品全面通过</a:t>
          </a:r>
          <a:r>
            <a:rPr lang="en-US" altLang="zh-CN" sz="1400" dirty="0" smtClean="0">
              <a:latin typeface="微软雅黑" pitchFamily="34" charset="-122"/>
              <a:ea typeface="微软雅黑" pitchFamily="34" charset="-122"/>
            </a:rPr>
            <a:t>CE</a:t>
          </a:r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和</a:t>
          </a:r>
          <a:r>
            <a:rPr lang="en-US" altLang="zh-CN" sz="1400" dirty="0" smtClean="0">
              <a:latin typeface="微软雅黑" pitchFamily="34" charset="-122"/>
              <a:ea typeface="微软雅黑" pitchFamily="34" charset="-122"/>
            </a:rPr>
            <a:t>FCC</a:t>
          </a:r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检测，出口意大利，并推出</a:t>
          </a:r>
          <a:r>
            <a:rPr lang="zh-CN" altLang="en-US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高清激光网络球机</a:t>
          </a:r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，成功应用四川“天网”项目</a:t>
          </a:r>
          <a:endParaRPr lang="zh-CN" altLang="en-US" sz="1400" dirty="0">
            <a:latin typeface="微软雅黑" pitchFamily="34" charset="-122"/>
            <a:ea typeface="微软雅黑" pitchFamily="34" charset="-122"/>
          </a:endParaRPr>
        </a:p>
      </dgm:t>
    </dgm:pt>
    <dgm:pt modelId="{F5E46CE7-0FFC-48A8-B2A9-0003EAC36A2A}" type="parTrans" cxnId="{8FDB452F-0AEB-4197-AA8F-AF198A253E33}">
      <dgm:prSet/>
      <dgm:spPr/>
      <dgm:t>
        <a:bodyPr/>
        <a:lstStyle/>
        <a:p>
          <a:endParaRPr lang="zh-CN" altLang="en-US" sz="2000">
            <a:latin typeface="微软雅黑" pitchFamily="34" charset="-122"/>
            <a:ea typeface="微软雅黑" pitchFamily="34" charset="-122"/>
          </a:endParaRPr>
        </a:p>
      </dgm:t>
    </dgm:pt>
    <dgm:pt modelId="{ABAF4231-E22F-4661-AD8C-EDABA1515D8B}" type="sibTrans" cxnId="{8FDB452F-0AEB-4197-AA8F-AF198A253E33}">
      <dgm:prSet/>
      <dgm:spPr/>
      <dgm:t>
        <a:bodyPr/>
        <a:lstStyle/>
        <a:p>
          <a:endParaRPr lang="zh-CN" altLang="en-US" sz="2000">
            <a:latin typeface="微软雅黑" pitchFamily="34" charset="-122"/>
            <a:ea typeface="微软雅黑" pitchFamily="34" charset="-122"/>
          </a:endParaRPr>
        </a:p>
      </dgm:t>
    </dgm:pt>
    <dgm:pt modelId="{C22F7146-9BA6-4D1A-8A1A-D926C5FBDAFB}">
      <dgm:prSet phldrT="[文本]" custT="1"/>
      <dgm:spPr/>
      <dgm:t>
        <a:bodyPr/>
        <a:lstStyle/>
        <a:p>
          <a:r>
            <a:rPr lang="en-US" altLang="zh-CN" sz="1400" dirty="0" smtClean="0">
              <a:latin typeface="微软雅黑" pitchFamily="34" charset="-122"/>
              <a:ea typeface="微软雅黑" pitchFamily="34" charset="-122"/>
            </a:rPr>
            <a:t>2011</a:t>
          </a:r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年</a:t>
          </a:r>
          <a:r>
            <a:rPr lang="en-US" altLang="zh-CN" sz="1400" dirty="0" smtClean="0">
              <a:latin typeface="微软雅黑" pitchFamily="34" charset="-122"/>
              <a:ea typeface="微软雅黑" pitchFamily="34" charset="-122"/>
            </a:rPr>
            <a:t>10</a:t>
          </a:r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月推出</a:t>
          </a:r>
          <a:r>
            <a:rPr lang="zh-CN" altLang="en-US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网络摄像机和视频编码器</a:t>
          </a:r>
          <a:endParaRPr lang="zh-CN" altLang="en-US" sz="1400" b="1" dirty="0">
            <a:solidFill>
              <a:srgbClr val="C00000"/>
            </a:solidFill>
            <a:latin typeface="微软雅黑" pitchFamily="34" charset="-122"/>
            <a:ea typeface="微软雅黑" pitchFamily="34" charset="-122"/>
          </a:endParaRPr>
        </a:p>
      </dgm:t>
    </dgm:pt>
    <dgm:pt modelId="{8415CAF7-B008-4B58-8080-E5E521553F7F}" type="parTrans" cxnId="{4F531B53-3A52-4719-B70D-B571DD1C298C}">
      <dgm:prSet/>
      <dgm:spPr/>
      <dgm:t>
        <a:bodyPr/>
        <a:lstStyle/>
        <a:p>
          <a:endParaRPr lang="zh-CN" altLang="en-US" sz="2000">
            <a:latin typeface="微软雅黑" pitchFamily="34" charset="-122"/>
            <a:ea typeface="微软雅黑" pitchFamily="34" charset="-122"/>
          </a:endParaRPr>
        </a:p>
      </dgm:t>
    </dgm:pt>
    <dgm:pt modelId="{6CD2B197-D8CE-4503-B85A-33DA9580C31F}" type="sibTrans" cxnId="{4F531B53-3A52-4719-B70D-B571DD1C298C}">
      <dgm:prSet/>
      <dgm:spPr/>
      <dgm:t>
        <a:bodyPr/>
        <a:lstStyle/>
        <a:p>
          <a:endParaRPr lang="zh-CN" altLang="en-US" sz="2000">
            <a:latin typeface="微软雅黑" pitchFamily="34" charset="-122"/>
            <a:ea typeface="微软雅黑" pitchFamily="34" charset="-122"/>
          </a:endParaRPr>
        </a:p>
      </dgm:t>
    </dgm:pt>
    <dgm:pt modelId="{0886D07D-0F6D-466B-B663-73F8359D1C32}">
      <dgm:prSet phldrT="[文本]" custT="1"/>
      <dgm:spPr/>
      <dgm:t>
        <a:bodyPr/>
        <a:lstStyle/>
        <a:p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创立于</a:t>
          </a:r>
          <a:r>
            <a: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2011</a:t>
          </a:r>
          <a:r>
            <a:rPr lang="zh-CN" altLang="en-US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年</a:t>
          </a:r>
          <a:r>
            <a: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6</a:t>
          </a:r>
          <a:r>
            <a:rPr lang="zh-CN" altLang="en-US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月</a:t>
          </a:r>
          <a:endParaRPr lang="zh-CN" altLang="en-US" sz="1400" b="1" dirty="0">
            <a:solidFill>
              <a:srgbClr val="C00000"/>
            </a:solidFill>
            <a:latin typeface="微软雅黑" pitchFamily="34" charset="-122"/>
            <a:ea typeface="微软雅黑" pitchFamily="34" charset="-122"/>
          </a:endParaRPr>
        </a:p>
      </dgm:t>
    </dgm:pt>
    <dgm:pt modelId="{5DFE4893-D533-4029-B08F-8C8AF7113576}" type="parTrans" cxnId="{7B019BB9-9341-4F3D-B570-F4CB088A4704}">
      <dgm:prSet/>
      <dgm:spPr/>
      <dgm:t>
        <a:bodyPr/>
        <a:lstStyle/>
        <a:p>
          <a:endParaRPr lang="zh-CN" altLang="en-US" sz="2000">
            <a:latin typeface="微软雅黑" pitchFamily="34" charset="-122"/>
            <a:ea typeface="微软雅黑" pitchFamily="34" charset="-122"/>
          </a:endParaRPr>
        </a:p>
      </dgm:t>
    </dgm:pt>
    <dgm:pt modelId="{BA632B82-255B-4F85-8EF7-D5764D7171C4}" type="sibTrans" cxnId="{7B019BB9-9341-4F3D-B570-F4CB088A4704}">
      <dgm:prSet/>
      <dgm:spPr/>
      <dgm:t>
        <a:bodyPr/>
        <a:lstStyle/>
        <a:p>
          <a:endParaRPr lang="zh-CN" altLang="en-US" sz="2000">
            <a:latin typeface="微软雅黑" pitchFamily="34" charset="-122"/>
            <a:ea typeface="微软雅黑" pitchFamily="34" charset="-122"/>
          </a:endParaRPr>
        </a:p>
      </dgm:t>
    </dgm:pt>
    <dgm:pt modelId="{C069F04C-F278-422D-8DC6-C6046A485C8A}">
      <dgm:prSet phldrT="[文本]" custT="1"/>
      <dgm:spPr/>
      <dgm:t>
        <a:bodyPr/>
        <a:lstStyle/>
        <a:p>
          <a:r>
            <a:rPr lang="en-US" altLang="zh-CN" sz="1400" dirty="0" smtClean="0">
              <a:latin typeface="微软雅黑" pitchFamily="34" charset="-122"/>
              <a:ea typeface="微软雅黑" pitchFamily="34" charset="-122"/>
            </a:rPr>
            <a:t>2016</a:t>
          </a:r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年</a:t>
          </a:r>
          <a:r>
            <a:rPr lang="en-US" altLang="zh-CN" sz="1400" dirty="0" smtClean="0">
              <a:latin typeface="微软雅黑" pitchFamily="34" charset="-122"/>
              <a:ea typeface="微软雅黑" pitchFamily="34" charset="-122"/>
            </a:rPr>
            <a:t>5</a:t>
          </a:r>
          <a:r>
            <a:rPr lang="zh-CN" altLang="en-US" sz="1400" dirty="0" smtClean="0">
              <a:latin typeface="微软雅黑" pitchFamily="34" charset="-122"/>
              <a:ea typeface="微软雅黑" pitchFamily="34" charset="-122"/>
            </a:rPr>
            <a:t>月推出全新</a:t>
          </a:r>
          <a:r>
            <a:rPr lang="zh-CN" altLang="en-US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广播级</a:t>
          </a:r>
          <a:r>
            <a: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+</a:t>
          </a:r>
          <a:r>
            <a:rPr lang="zh-CN" altLang="en-US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星光级直播摄像机</a:t>
          </a:r>
          <a:endParaRPr lang="zh-CN" altLang="en-US" sz="1400" b="1" dirty="0">
            <a:solidFill>
              <a:srgbClr val="C00000"/>
            </a:solidFill>
            <a:latin typeface="微软雅黑" pitchFamily="34" charset="-122"/>
            <a:ea typeface="微软雅黑" pitchFamily="34" charset="-122"/>
          </a:endParaRPr>
        </a:p>
      </dgm:t>
    </dgm:pt>
    <dgm:pt modelId="{414DA13A-7205-4C1B-BFF6-321A8E5DDFFA}" type="parTrans" cxnId="{F52D172A-A0D0-4D92-9593-73FE1132FCF4}">
      <dgm:prSet/>
      <dgm:spPr/>
      <dgm:t>
        <a:bodyPr/>
        <a:lstStyle/>
        <a:p>
          <a:endParaRPr lang="zh-CN" altLang="en-US"/>
        </a:p>
      </dgm:t>
    </dgm:pt>
    <dgm:pt modelId="{A738F93D-147D-43B2-A8D4-36F11D999D23}" type="sibTrans" cxnId="{F52D172A-A0D0-4D92-9593-73FE1132FCF4}">
      <dgm:prSet/>
      <dgm:spPr/>
      <dgm:t>
        <a:bodyPr/>
        <a:lstStyle/>
        <a:p>
          <a:endParaRPr lang="zh-CN" altLang="en-US"/>
        </a:p>
      </dgm:t>
    </dgm:pt>
    <dgm:pt modelId="{C7547A5B-B260-4ED4-B3F1-A0195AF28F8D}" type="pres">
      <dgm:prSet presAssocID="{D8012832-7791-4FBA-AB3F-C2649DD1290C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33BF0EAA-7D9D-431F-B245-8D71EBED81DE}" type="pres">
      <dgm:prSet presAssocID="{D1C19EEA-82B8-4633-A078-7A571023BEDE}" presName="thickLine" presStyleLbl="alignNode1" presStyleIdx="0" presStyleCnt="1"/>
      <dgm:spPr/>
    </dgm:pt>
    <dgm:pt modelId="{683A3B7F-EFDC-4C57-A23C-0C7B527D4B47}" type="pres">
      <dgm:prSet presAssocID="{D1C19EEA-82B8-4633-A078-7A571023BEDE}" presName="horz1" presStyleCnt="0"/>
      <dgm:spPr/>
    </dgm:pt>
    <dgm:pt modelId="{776CAE9B-AE50-4F1C-B710-F53E2241254D}" type="pres">
      <dgm:prSet presAssocID="{D1C19EEA-82B8-4633-A078-7A571023BEDE}" presName="tx1" presStyleLbl="revTx" presStyleIdx="0" presStyleCnt="8"/>
      <dgm:spPr/>
      <dgm:t>
        <a:bodyPr/>
        <a:lstStyle/>
        <a:p>
          <a:endParaRPr lang="zh-CN" altLang="en-US"/>
        </a:p>
      </dgm:t>
    </dgm:pt>
    <dgm:pt modelId="{1933DE4C-08E1-4B70-97B2-E3E1CBF97A85}" type="pres">
      <dgm:prSet presAssocID="{D1C19EEA-82B8-4633-A078-7A571023BEDE}" presName="vert1" presStyleCnt="0"/>
      <dgm:spPr/>
    </dgm:pt>
    <dgm:pt modelId="{76AE6157-8DDD-471F-A660-A87B3AC1D718}" type="pres">
      <dgm:prSet presAssocID="{C069F04C-F278-422D-8DC6-C6046A485C8A}" presName="vertSpace2a" presStyleCnt="0"/>
      <dgm:spPr/>
    </dgm:pt>
    <dgm:pt modelId="{5B7E02E5-393C-4597-BA4E-ED8B157511BE}" type="pres">
      <dgm:prSet presAssocID="{C069F04C-F278-422D-8DC6-C6046A485C8A}" presName="horz2" presStyleCnt="0"/>
      <dgm:spPr/>
    </dgm:pt>
    <dgm:pt modelId="{32B486A1-7EE1-40F8-8C2D-AA4610EBB830}" type="pres">
      <dgm:prSet presAssocID="{C069F04C-F278-422D-8DC6-C6046A485C8A}" presName="horzSpace2" presStyleCnt="0"/>
      <dgm:spPr/>
    </dgm:pt>
    <dgm:pt modelId="{20905113-7449-45C9-A1F4-7DF48A82CB60}" type="pres">
      <dgm:prSet presAssocID="{C069F04C-F278-422D-8DC6-C6046A485C8A}" presName="tx2" presStyleLbl="revTx" presStyleIdx="1" presStyleCnt="8" custScaleY="50204"/>
      <dgm:spPr/>
      <dgm:t>
        <a:bodyPr/>
        <a:lstStyle/>
        <a:p>
          <a:endParaRPr lang="zh-CN" altLang="en-US"/>
        </a:p>
      </dgm:t>
    </dgm:pt>
    <dgm:pt modelId="{A701FB05-A029-4150-8163-DCE6E73003E6}" type="pres">
      <dgm:prSet presAssocID="{C069F04C-F278-422D-8DC6-C6046A485C8A}" presName="vert2" presStyleCnt="0"/>
      <dgm:spPr/>
    </dgm:pt>
    <dgm:pt modelId="{37970D4D-CFF9-4C60-8BCA-924612FE4250}" type="pres">
      <dgm:prSet presAssocID="{C069F04C-F278-422D-8DC6-C6046A485C8A}" presName="thinLine2b" presStyleLbl="callout" presStyleIdx="0" presStyleCnt="7"/>
      <dgm:spPr/>
    </dgm:pt>
    <dgm:pt modelId="{9EE75271-8AD8-4F56-8EC4-C2AFA4908CEB}" type="pres">
      <dgm:prSet presAssocID="{C069F04C-F278-422D-8DC6-C6046A485C8A}" presName="vertSpace2b" presStyleCnt="0"/>
      <dgm:spPr/>
    </dgm:pt>
    <dgm:pt modelId="{D1B304A8-FF59-4418-A7C8-E934225D8799}" type="pres">
      <dgm:prSet presAssocID="{6BEEC480-CA99-412D-B656-4CE6C8033EF2}" presName="horz2" presStyleCnt="0"/>
      <dgm:spPr/>
    </dgm:pt>
    <dgm:pt modelId="{E306867B-04E5-46E3-ABA6-10526CA6A92C}" type="pres">
      <dgm:prSet presAssocID="{6BEEC480-CA99-412D-B656-4CE6C8033EF2}" presName="horzSpace2" presStyleCnt="0"/>
      <dgm:spPr/>
    </dgm:pt>
    <dgm:pt modelId="{CC4B3007-6A41-4498-82E7-85F1C8DE197A}" type="pres">
      <dgm:prSet presAssocID="{6BEEC480-CA99-412D-B656-4CE6C8033EF2}" presName="tx2" presStyleLbl="revTx" presStyleIdx="2" presStyleCnt="8" custScaleY="82993"/>
      <dgm:spPr/>
      <dgm:t>
        <a:bodyPr/>
        <a:lstStyle/>
        <a:p>
          <a:endParaRPr lang="zh-CN" altLang="en-US"/>
        </a:p>
      </dgm:t>
    </dgm:pt>
    <dgm:pt modelId="{2E718C66-079D-4512-887E-2FB60972F15F}" type="pres">
      <dgm:prSet presAssocID="{6BEEC480-CA99-412D-B656-4CE6C8033EF2}" presName="vert2" presStyleCnt="0"/>
      <dgm:spPr/>
    </dgm:pt>
    <dgm:pt modelId="{5EA9638B-0714-44EB-8BCD-556825208358}" type="pres">
      <dgm:prSet presAssocID="{6BEEC480-CA99-412D-B656-4CE6C8033EF2}" presName="thinLine2b" presStyleLbl="callout" presStyleIdx="1" presStyleCnt="7"/>
      <dgm:spPr/>
    </dgm:pt>
    <dgm:pt modelId="{C1E0641D-B53D-41A8-9196-A41D6FC8304C}" type="pres">
      <dgm:prSet presAssocID="{6BEEC480-CA99-412D-B656-4CE6C8033EF2}" presName="vertSpace2b" presStyleCnt="0"/>
      <dgm:spPr/>
    </dgm:pt>
    <dgm:pt modelId="{43074EF5-198E-4029-B739-D5CD6A55A67E}" type="pres">
      <dgm:prSet presAssocID="{21BFB1D9-B235-407C-9A9D-04B5E7D34DAF}" presName="horz2" presStyleCnt="0"/>
      <dgm:spPr/>
    </dgm:pt>
    <dgm:pt modelId="{CA6336EE-9022-4680-A078-DDA95BF35E11}" type="pres">
      <dgm:prSet presAssocID="{21BFB1D9-B235-407C-9A9D-04B5E7D34DAF}" presName="horzSpace2" presStyleCnt="0"/>
      <dgm:spPr/>
    </dgm:pt>
    <dgm:pt modelId="{7FA56E77-76F5-423E-8D0F-E3A3B1F9C602}" type="pres">
      <dgm:prSet presAssocID="{21BFB1D9-B235-407C-9A9D-04B5E7D34DAF}" presName="tx2" presStyleLbl="revTx" presStyleIdx="3" presStyleCnt="8" custScaleY="85523"/>
      <dgm:spPr/>
      <dgm:t>
        <a:bodyPr/>
        <a:lstStyle/>
        <a:p>
          <a:endParaRPr lang="zh-CN" altLang="en-US"/>
        </a:p>
      </dgm:t>
    </dgm:pt>
    <dgm:pt modelId="{5F7F39AA-DF9C-4A98-A18F-7D31E7DED55C}" type="pres">
      <dgm:prSet presAssocID="{21BFB1D9-B235-407C-9A9D-04B5E7D34DAF}" presName="vert2" presStyleCnt="0"/>
      <dgm:spPr/>
    </dgm:pt>
    <dgm:pt modelId="{9667C0B4-5068-4135-8A74-3536853E96B4}" type="pres">
      <dgm:prSet presAssocID="{21BFB1D9-B235-407C-9A9D-04B5E7D34DAF}" presName="thinLine2b" presStyleLbl="callout" presStyleIdx="2" presStyleCnt="7"/>
      <dgm:spPr/>
    </dgm:pt>
    <dgm:pt modelId="{DF7DBC23-FE7D-4FB3-904C-329C40AFE84C}" type="pres">
      <dgm:prSet presAssocID="{21BFB1D9-B235-407C-9A9D-04B5E7D34DAF}" presName="vertSpace2b" presStyleCnt="0"/>
      <dgm:spPr/>
    </dgm:pt>
    <dgm:pt modelId="{71926E95-8CCD-4E6B-A42A-2B8FC7866D11}" type="pres">
      <dgm:prSet presAssocID="{ED6F3CCA-A42F-4055-A34A-ABA61E520E0B}" presName="horz2" presStyleCnt="0"/>
      <dgm:spPr/>
    </dgm:pt>
    <dgm:pt modelId="{D0DD89ED-C038-4CA6-87C5-DA387F9FE9CF}" type="pres">
      <dgm:prSet presAssocID="{ED6F3CCA-A42F-4055-A34A-ABA61E520E0B}" presName="horzSpace2" presStyleCnt="0"/>
      <dgm:spPr/>
    </dgm:pt>
    <dgm:pt modelId="{CCF7BD41-7EC2-44E8-9BFA-23EBC6418D1C}" type="pres">
      <dgm:prSet presAssocID="{ED6F3CCA-A42F-4055-A34A-ABA61E520E0B}" presName="tx2" presStyleLbl="revTx" presStyleIdx="4" presStyleCnt="8" custScaleY="75606"/>
      <dgm:spPr/>
      <dgm:t>
        <a:bodyPr/>
        <a:lstStyle/>
        <a:p>
          <a:endParaRPr lang="zh-CN" altLang="en-US"/>
        </a:p>
      </dgm:t>
    </dgm:pt>
    <dgm:pt modelId="{AF9F1D6B-9163-4711-9C81-DD1674FF2D2D}" type="pres">
      <dgm:prSet presAssocID="{ED6F3CCA-A42F-4055-A34A-ABA61E520E0B}" presName="vert2" presStyleCnt="0"/>
      <dgm:spPr/>
    </dgm:pt>
    <dgm:pt modelId="{A2702744-5E2D-4855-B7EC-878B0CB3ED53}" type="pres">
      <dgm:prSet presAssocID="{ED6F3CCA-A42F-4055-A34A-ABA61E520E0B}" presName="thinLine2b" presStyleLbl="callout" presStyleIdx="3" presStyleCnt="7"/>
      <dgm:spPr/>
    </dgm:pt>
    <dgm:pt modelId="{E238C598-10AA-4693-898A-DFE9D24585D6}" type="pres">
      <dgm:prSet presAssocID="{ED6F3CCA-A42F-4055-A34A-ABA61E520E0B}" presName="vertSpace2b" presStyleCnt="0"/>
      <dgm:spPr/>
    </dgm:pt>
    <dgm:pt modelId="{B3B49AE8-8880-46A7-B71F-ADF415B96CE1}" type="pres">
      <dgm:prSet presAssocID="{D68450FE-DA9F-420A-80CD-B37487321765}" presName="horz2" presStyleCnt="0"/>
      <dgm:spPr/>
    </dgm:pt>
    <dgm:pt modelId="{37575A7C-4371-45DA-AC99-E488A115F7F0}" type="pres">
      <dgm:prSet presAssocID="{D68450FE-DA9F-420A-80CD-B37487321765}" presName="horzSpace2" presStyleCnt="0"/>
      <dgm:spPr/>
    </dgm:pt>
    <dgm:pt modelId="{4794A906-47F2-44BA-8195-9AB492BBBE2A}" type="pres">
      <dgm:prSet presAssocID="{D68450FE-DA9F-420A-80CD-B37487321765}" presName="tx2" presStyleLbl="revTx" presStyleIdx="5" presStyleCnt="8" custScaleY="69269"/>
      <dgm:spPr/>
      <dgm:t>
        <a:bodyPr/>
        <a:lstStyle/>
        <a:p>
          <a:endParaRPr lang="zh-CN" altLang="en-US"/>
        </a:p>
      </dgm:t>
    </dgm:pt>
    <dgm:pt modelId="{DEE81775-5EEF-4AFB-8E1B-8858FA1E68B4}" type="pres">
      <dgm:prSet presAssocID="{D68450FE-DA9F-420A-80CD-B37487321765}" presName="vert2" presStyleCnt="0"/>
      <dgm:spPr/>
    </dgm:pt>
    <dgm:pt modelId="{D251581F-149E-4FB9-8ED1-CB7E9CA02224}" type="pres">
      <dgm:prSet presAssocID="{D68450FE-DA9F-420A-80CD-B37487321765}" presName="thinLine2b" presStyleLbl="callout" presStyleIdx="4" presStyleCnt="7"/>
      <dgm:spPr/>
    </dgm:pt>
    <dgm:pt modelId="{E8200454-28F7-4E25-8F61-D56719CEC538}" type="pres">
      <dgm:prSet presAssocID="{D68450FE-DA9F-420A-80CD-B37487321765}" presName="vertSpace2b" presStyleCnt="0"/>
      <dgm:spPr/>
    </dgm:pt>
    <dgm:pt modelId="{46ED6875-2365-4953-B717-38DBC3F33E97}" type="pres">
      <dgm:prSet presAssocID="{C22F7146-9BA6-4D1A-8A1A-D926C5FBDAFB}" presName="horz2" presStyleCnt="0"/>
      <dgm:spPr/>
    </dgm:pt>
    <dgm:pt modelId="{669F774F-0279-41C6-A47F-E5F92D308387}" type="pres">
      <dgm:prSet presAssocID="{C22F7146-9BA6-4D1A-8A1A-D926C5FBDAFB}" presName="horzSpace2" presStyleCnt="0"/>
      <dgm:spPr/>
    </dgm:pt>
    <dgm:pt modelId="{3ED90F53-B41A-4686-9535-E2469DD62010}" type="pres">
      <dgm:prSet presAssocID="{C22F7146-9BA6-4D1A-8A1A-D926C5FBDAFB}" presName="tx2" presStyleLbl="revTx" presStyleIdx="6" presStyleCnt="8" custScaleY="48032"/>
      <dgm:spPr/>
      <dgm:t>
        <a:bodyPr/>
        <a:lstStyle/>
        <a:p>
          <a:endParaRPr lang="zh-CN" altLang="en-US"/>
        </a:p>
      </dgm:t>
    </dgm:pt>
    <dgm:pt modelId="{806382E2-3B10-43CC-9B12-EFA4DBEE0B15}" type="pres">
      <dgm:prSet presAssocID="{C22F7146-9BA6-4D1A-8A1A-D926C5FBDAFB}" presName="vert2" presStyleCnt="0"/>
      <dgm:spPr/>
    </dgm:pt>
    <dgm:pt modelId="{0AE53179-8F14-4675-B366-8551AE8558B3}" type="pres">
      <dgm:prSet presAssocID="{C22F7146-9BA6-4D1A-8A1A-D926C5FBDAFB}" presName="thinLine2b" presStyleLbl="callout" presStyleIdx="5" presStyleCnt="7"/>
      <dgm:spPr/>
    </dgm:pt>
    <dgm:pt modelId="{82BF0B67-3928-4428-9AAC-2CD72CF923E0}" type="pres">
      <dgm:prSet presAssocID="{C22F7146-9BA6-4D1A-8A1A-D926C5FBDAFB}" presName="vertSpace2b" presStyleCnt="0"/>
      <dgm:spPr/>
    </dgm:pt>
    <dgm:pt modelId="{DA107308-C11A-46D3-9DEA-87EE014C3CF7}" type="pres">
      <dgm:prSet presAssocID="{0886D07D-0F6D-466B-B663-73F8359D1C32}" presName="horz2" presStyleCnt="0"/>
      <dgm:spPr/>
    </dgm:pt>
    <dgm:pt modelId="{224BCB5E-39FA-42A3-9135-C011D4721662}" type="pres">
      <dgm:prSet presAssocID="{0886D07D-0F6D-466B-B663-73F8359D1C32}" presName="horzSpace2" presStyleCnt="0"/>
      <dgm:spPr/>
    </dgm:pt>
    <dgm:pt modelId="{6007AB8C-C77B-4F16-B5D5-3425A7BB8395}" type="pres">
      <dgm:prSet presAssocID="{0886D07D-0F6D-466B-B663-73F8359D1C32}" presName="tx2" presStyleLbl="revTx" presStyleIdx="7" presStyleCnt="8" custScaleY="51228"/>
      <dgm:spPr/>
      <dgm:t>
        <a:bodyPr/>
        <a:lstStyle/>
        <a:p>
          <a:endParaRPr lang="zh-CN" altLang="en-US"/>
        </a:p>
      </dgm:t>
    </dgm:pt>
    <dgm:pt modelId="{7FCCA698-CB68-401E-B183-B1CE64CDEE17}" type="pres">
      <dgm:prSet presAssocID="{0886D07D-0F6D-466B-B663-73F8359D1C32}" presName="vert2" presStyleCnt="0"/>
      <dgm:spPr/>
    </dgm:pt>
    <dgm:pt modelId="{7AF7EB17-D815-4A21-9B3B-6E859BABB9B3}" type="pres">
      <dgm:prSet presAssocID="{0886D07D-0F6D-466B-B663-73F8359D1C32}" presName="thinLine2b" presStyleLbl="callout" presStyleIdx="6" presStyleCnt="7"/>
      <dgm:spPr/>
    </dgm:pt>
    <dgm:pt modelId="{E9439173-6938-472A-95DC-22569D058D5D}" type="pres">
      <dgm:prSet presAssocID="{0886D07D-0F6D-466B-B663-73F8359D1C32}" presName="vertSpace2b" presStyleCnt="0"/>
      <dgm:spPr/>
    </dgm:pt>
  </dgm:ptLst>
  <dgm:cxnLst>
    <dgm:cxn modelId="{7B019BB9-9341-4F3D-B570-F4CB088A4704}" srcId="{D1C19EEA-82B8-4633-A078-7A571023BEDE}" destId="{0886D07D-0F6D-466B-B663-73F8359D1C32}" srcOrd="6" destOrd="0" parTransId="{5DFE4893-D533-4029-B08F-8C8AF7113576}" sibTransId="{BA632B82-255B-4F85-8EF7-D5764D7171C4}"/>
    <dgm:cxn modelId="{2DE2E04D-9DBE-4E8F-B08A-51088A6F9081}" type="presOf" srcId="{D8012832-7791-4FBA-AB3F-C2649DD1290C}" destId="{C7547A5B-B260-4ED4-B3F1-A0195AF28F8D}" srcOrd="0" destOrd="0" presId="urn:microsoft.com/office/officeart/2008/layout/LinedList"/>
    <dgm:cxn modelId="{AB3D79FA-D7AD-4C74-83C2-74B811F1AC6B}" srcId="{D1C19EEA-82B8-4633-A078-7A571023BEDE}" destId="{21BFB1D9-B235-407C-9A9D-04B5E7D34DAF}" srcOrd="2" destOrd="0" parTransId="{8863CE10-38B5-4214-84C4-C950DD392813}" sibTransId="{42B9E75B-FE99-49A6-90BF-D5A5882BA378}"/>
    <dgm:cxn modelId="{1ED10E59-5BE9-40CB-AFD8-D43CF4E6A099}" srcId="{D8012832-7791-4FBA-AB3F-C2649DD1290C}" destId="{D1C19EEA-82B8-4633-A078-7A571023BEDE}" srcOrd="0" destOrd="0" parTransId="{CAF24404-B2BE-425B-A381-77D978169C1D}" sibTransId="{BF18F1A6-9809-4334-9AD5-E4C369F6247A}"/>
    <dgm:cxn modelId="{AD6540C7-DCEC-4BBB-96FC-2C9493ACAA1D}" srcId="{D1C19EEA-82B8-4633-A078-7A571023BEDE}" destId="{ED6F3CCA-A42F-4055-A34A-ABA61E520E0B}" srcOrd="3" destOrd="0" parTransId="{0ECE7D6E-E92F-4585-B772-B0F2F6272233}" sibTransId="{CAC96E9F-C243-433E-A730-C706848B2313}"/>
    <dgm:cxn modelId="{647AD48C-FB00-4E43-B0B9-2015AAA5C9BA}" type="presOf" srcId="{21BFB1D9-B235-407C-9A9D-04B5E7D34DAF}" destId="{7FA56E77-76F5-423E-8D0F-E3A3B1F9C602}" srcOrd="0" destOrd="0" presId="urn:microsoft.com/office/officeart/2008/layout/LinedList"/>
    <dgm:cxn modelId="{B289BE8B-9ECE-4E7C-8995-285CD59394A5}" srcId="{D1C19EEA-82B8-4633-A078-7A571023BEDE}" destId="{6BEEC480-CA99-412D-B656-4CE6C8033EF2}" srcOrd="1" destOrd="0" parTransId="{9C6DF365-218A-49E1-9804-78FBCD9F2D31}" sibTransId="{5D11DDA0-9965-4D83-9BD4-660537B237D9}"/>
    <dgm:cxn modelId="{E03545E7-21E6-492A-B561-3132275DB91A}" type="presOf" srcId="{0886D07D-0F6D-466B-B663-73F8359D1C32}" destId="{6007AB8C-C77B-4F16-B5D5-3425A7BB8395}" srcOrd="0" destOrd="0" presId="urn:microsoft.com/office/officeart/2008/layout/LinedList"/>
    <dgm:cxn modelId="{405CF9EE-55DC-45FA-9399-F5171B1E1AD1}" type="presOf" srcId="{C22F7146-9BA6-4D1A-8A1A-D926C5FBDAFB}" destId="{3ED90F53-B41A-4686-9535-E2469DD62010}" srcOrd="0" destOrd="0" presId="urn:microsoft.com/office/officeart/2008/layout/LinedList"/>
    <dgm:cxn modelId="{8FDB452F-0AEB-4197-AA8F-AF198A253E33}" srcId="{D1C19EEA-82B8-4633-A078-7A571023BEDE}" destId="{D68450FE-DA9F-420A-80CD-B37487321765}" srcOrd="4" destOrd="0" parTransId="{F5E46CE7-0FFC-48A8-B2A9-0003EAC36A2A}" sibTransId="{ABAF4231-E22F-4661-AD8C-EDABA1515D8B}"/>
    <dgm:cxn modelId="{B5E9B09E-D051-47EE-9200-5D292FB80D55}" type="presOf" srcId="{D1C19EEA-82B8-4633-A078-7A571023BEDE}" destId="{776CAE9B-AE50-4F1C-B710-F53E2241254D}" srcOrd="0" destOrd="0" presId="urn:microsoft.com/office/officeart/2008/layout/LinedList"/>
    <dgm:cxn modelId="{F52D172A-A0D0-4D92-9593-73FE1132FCF4}" srcId="{D1C19EEA-82B8-4633-A078-7A571023BEDE}" destId="{C069F04C-F278-422D-8DC6-C6046A485C8A}" srcOrd="0" destOrd="0" parTransId="{414DA13A-7205-4C1B-BFF6-321A8E5DDFFA}" sibTransId="{A738F93D-147D-43B2-A8D4-36F11D999D23}"/>
    <dgm:cxn modelId="{4F531B53-3A52-4719-B70D-B571DD1C298C}" srcId="{D1C19EEA-82B8-4633-A078-7A571023BEDE}" destId="{C22F7146-9BA6-4D1A-8A1A-D926C5FBDAFB}" srcOrd="5" destOrd="0" parTransId="{8415CAF7-B008-4B58-8080-E5E521553F7F}" sibTransId="{6CD2B197-D8CE-4503-B85A-33DA9580C31F}"/>
    <dgm:cxn modelId="{1406E3FA-D1A2-444E-826A-CDA30DAFE44B}" type="presOf" srcId="{6BEEC480-CA99-412D-B656-4CE6C8033EF2}" destId="{CC4B3007-6A41-4498-82E7-85F1C8DE197A}" srcOrd="0" destOrd="0" presId="urn:microsoft.com/office/officeart/2008/layout/LinedList"/>
    <dgm:cxn modelId="{08760B22-B409-4AD8-893C-B4D7A82FE2A6}" type="presOf" srcId="{C069F04C-F278-422D-8DC6-C6046A485C8A}" destId="{20905113-7449-45C9-A1F4-7DF48A82CB60}" srcOrd="0" destOrd="0" presId="urn:microsoft.com/office/officeart/2008/layout/LinedList"/>
    <dgm:cxn modelId="{169E5E16-7F64-4373-9D3E-6A34BBFA7E49}" type="presOf" srcId="{D68450FE-DA9F-420A-80CD-B37487321765}" destId="{4794A906-47F2-44BA-8195-9AB492BBBE2A}" srcOrd="0" destOrd="0" presId="urn:microsoft.com/office/officeart/2008/layout/LinedList"/>
    <dgm:cxn modelId="{E538075B-ADC2-43EE-AD96-FF421C4B5A89}" type="presOf" srcId="{ED6F3CCA-A42F-4055-A34A-ABA61E520E0B}" destId="{CCF7BD41-7EC2-44E8-9BFA-23EBC6418D1C}" srcOrd="0" destOrd="0" presId="urn:microsoft.com/office/officeart/2008/layout/LinedList"/>
    <dgm:cxn modelId="{3E31F476-697F-49F2-8AD9-663B83A66D83}" type="presParOf" srcId="{C7547A5B-B260-4ED4-B3F1-A0195AF28F8D}" destId="{33BF0EAA-7D9D-431F-B245-8D71EBED81DE}" srcOrd="0" destOrd="0" presId="urn:microsoft.com/office/officeart/2008/layout/LinedList"/>
    <dgm:cxn modelId="{6499E07F-42C3-46D2-953F-F0687F5443C2}" type="presParOf" srcId="{C7547A5B-B260-4ED4-B3F1-A0195AF28F8D}" destId="{683A3B7F-EFDC-4C57-A23C-0C7B527D4B47}" srcOrd="1" destOrd="0" presId="urn:microsoft.com/office/officeart/2008/layout/LinedList"/>
    <dgm:cxn modelId="{E27536A5-E70B-4C75-8700-86ABC9971DE8}" type="presParOf" srcId="{683A3B7F-EFDC-4C57-A23C-0C7B527D4B47}" destId="{776CAE9B-AE50-4F1C-B710-F53E2241254D}" srcOrd="0" destOrd="0" presId="urn:microsoft.com/office/officeart/2008/layout/LinedList"/>
    <dgm:cxn modelId="{EDF80E5B-855C-423F-8EC7-E0E6CDEB125A}" type="presParOf" srcId="{683A3B7F-EFDC-4C57-A23C-0C7B527D4B47}" destId="{1933DE4C-08E1-4B70-97B2-E3E1CBF97A85}" srcOrd="1" destOrd="0" presId="urn:microsoft.com/office/officeart/2008/layout/LinedList"/>
    <dgm:cxn modelId="{310F0300-B620-46F5-8B0B-8D319AF588C7}" type="presParOf" srcId="{1933DE4C-08E1-4B70-97B2-E3E1CBF97A85}" destId="{76AE6157-8DDD-471F-A660-A87B3AC1D718}" srcOrd="0" destOrd="0" presId="urn:microsoft.com/office/officeart/2008/layout/LinedList"/>
    <dgm:cxn modelId="{825CFB6B-282E-4B28-80EA-B429899F440B}" type="presParOf" srcId="{1933DE4C-08E1-4B70-97B2-E3E1CBF97A85}" destId="{5B7E02E5-393C-4597-BA4E-ED8B157511BE}" srcOrd="1" destOrd="0" presId="urn:microsoft.com/office/officeart/2008/layout/LinedList"/>
    <dgm:cxn modelId="{87033312-5935-4901-A51B-574E41E5780D}" type="presParOf" srcId="{5B7E02E5-393C-4597-BA4E-ED8B157511BE}" destId="{32B486A1-7EE1-40F8-8C2D-AA4610EBB830}" srcOrd="0" destOrd="0" presId="urn:microsoft.com/office/officeart/2008/layout/LinedList"/>
    <dgm:cxn modelId="{268E8FFA-35BE-4C73-A8A1-06C0F5A31F96}" type="presParOf" srcId="{5B7E02E5-393C-4597-BA4E-ED8B157511BE}" destId="{20905113-7449-45C9-A1F4-7DF48A82CB60}" srcOrd="1" destOrd="0" presId="urn:microsoft.com/office/officeart/2008/layout/LinedList"/>
    <dgm:cxn modelId="{9C196D27-9C95-4530-A596-1267D59432D7}" type="presParOf" srcId="{5B7E02E5-393C-4597-BA4E-ED8B157511BE}" destId="{A701FB05-A029-4150-8163-DCE6E73003E6}" srcOrd="2" destOrd="0" presId="urn:microsoft.com/office/officeart/2008/layout/LinedList"/>
    <dgm:cxn modelId="{882F0162-BAA0-46DE-9BED-EA65E9735E58}" type="presParOf" srcId="{1933DE4C-08E1-4B70-97B2-E3E1CBF97A85}" destId="{37970D4D-CFF9-4C60-8BCA-924612FE4250}" srcOrd="2" destOrd="0" presId="urn:microsoft.com/office/officeart/2008/layout/LinedList"/>
    <dgm:cxn modelId="{B7816452-B122-4552-A8DF-F0A39C17BC14}" type="presParOf" srcId="{1933DE4C-08E1-4B70-97B2-E3E1CBF97A85}" destId="{9EE75271-8AD8-4F56-8EC4-C2AFA4908CEB}" srcOrd="3" destOrd="0" presId="urn:microsoft.com/office/officeart/2008/layout/LinedList"/>
    <dgm:cxn modelId="{DDD341A6-9B67-4278-8A6D-20C121F949FA}" type="presParOf" srcId="{1933DE4C-08E1-4B70-97B2-E3E1CBF97A85}" destId="{D1B304A8-FF59-4418-A7C8-E934225D8799}" srcOrd="4" destOrd="0" presId="urn:microsoft.com/office/officeart/2008/layout/LinedList"/>
    <dgm:cxn modelId="{F5EE70AF-94D9-4239-9C34-22A848D2F688}" type="presParOf" srcId="{D1B304A8-FF59-4418-A7C8-E934225D8799}" destId="{E306867B-04E5-46E3-ABA6-10526CA6A92C}" srcOrd="0" destOrd="0" presId="urn:microsoft.com/office/officeart/2008/layout/LinedList"/>
    <dgm:cxn modelId="{51B87958-8FEF-4ADC-A36E-8B584AF87449}" type="presParOf" srcId="{D1B304A8-FF59-4418-A7C8-E934225D8799}" destId="{CC4B3007-6A41-4498-82E7-85F1C8DE197A}" srcOrd="1" destOrd="0" presId="urn:microsoft.com/office/officeart/2008/layout/LinedList"/>
    <dgm:cxn modelId="{03E0B954-E36A-43B6-90E7-81A344211D9A}" type="presParOf" srcId="{D1B304A8-FF59-4418-A7C8-E934225D8799}" destId="{2E718C66-079D-4512-887E-2FB60972F15F}" srcOrd="2" destOrd="0" presId="urn:microsoft.com/office/officeart/2008/layout/LinedList"/>
    <dgm:cxn modelId="{3AFA57B5-8627-4A09-BFE8-1660B4A2441F}" type="presParOf" srcId="{1933DE4C-08E1-4B70-97B2-E3E1CBF97A85}" destId="{5EA9638B-0714-44EB-8BCD-556825208358}" srcOrd="5" destOrd="0" presId="urn:microsoft.com/office/officeart/2008/layout/LinedList"/>
    <dgm:cxn modelId="{57C251B9-3F19-4F32-9AAB-2F19BD771ED2}" type="presParOf" srcId="{1933DE4C-08E1-4B70-97B2-E3E1CBF97A85}" destId="{C1E0641D-B53D-41A8-9196-A41D6FC8304C}" srcOrd="6" destOrd="0" presId="urn:microsoft.com/office/officeart/2008/layout/LinedList"/>
    <dgm:cxn modelId="{611ADFE2-0A14-47A2-8473-8F48DBC949A1}" type="presParOf" srcId="{1933DE4C-08E1-4B70-97B2-E3E1CBF97A85}" destId="{43074EF5-198E-4029-B739-D5CD6A55A67E}" srcOrd="7" destOrd="0" presId="urn:microsoft.com/office/officeart/2008/layout/LinedList"/>
    <dgm:cxn modelId="{1B3FAD54-E03D-4E42-B24A-55FEA1519427}" type="presParOf" srcId="{43074EF5-198E-4029-B739-D5CD6A55A67E}" destId="{CA6336EE-9022-4680-A078-DDA95BF35E11}" srcOrd="0" destOrd="0" presId="urn:microsoft.com/office/officeart/2008/layout/LinedList"/>
    <dgm:cxn modelId="{4A1F12F9-9FB1-47E4-9F8A-28B75606FD18}" type="presParOf" srcId="{43074EF5-198E-4029-B739-D5CD6A55A67E}" destId="{7FA56E77-76F5-423E-8D0F-E3A3B1F9C602}" srcOrd="1" destOrd="0" presId="urn:microsoft.com/office/officeart/2008/layout/LinedList"/>
    <dgm:cxn modelId="{F8D60CD2-A9DE-488B-BD78-7F9F0B6C5A0B}" type="presParOf" srcId="{43074EF5-198E-4029-B739-D5CD6A55A67E}" destId="{5F7F39AA-DF9C-4A98-A18F-7D31E7DED55C}" srcOrd="2" destOrd="0" presId="urn:microsoft.com/office/officeart/2008/layout/LinedList"/>
    <dgm:cxn modelId="{6F0B775D-4264-47F7-829E-25C832972320}" type="presParOf" srcId="{1933DE4C-08E1-4B70-97B2-E3E1CBF97A85}" destId="{9667C0B4-5068-4135-8A74-3536853E96B4}" srcOrd="8" destOrd="0" presId="urn:microsoft.com/office/officeart/2008/layout/LinedList"/>
    <dgm:cxn modelId="{3D39F38D-20BC-48A2-A318-2857FB56C795}" type="presParOf" srcId="{1933DE4C-08E1-4B70-97B2-E3E1CBF97A85}" destId="{DF7DBC23-FE7D-4FB3-904C-329C40AFE84C}" srcOrd="9" destOrd="0" presId="urn:microsoft.com/office/officeart/2008/layout/LinedList"/>
    <dgm:cxn modelId="{2F543A54-A3D2-4D30-A78C-256B99E6A842}" type="presParOf" srcId="{1933DE4C-08E1-4B70-97B2-E3E1CBF97A85}" destId="{71926E95-8CCD-4E6B-A42A-2B8FC7866D11}" srcOrd="10" destOrd="0" presId="urn:microsoft.com/office/officeart/2008/layout/LinedList"/>
    <dgm:cxn modelId="{21A139B6-C5AA-4B82-BCEB-A1143121107E}" type="presParOf" srcId="{71926E95-8CCD-4E6B-A42A-2B8FC7866D11}" destId="{D0DD89ED-C038-4CA6-87C5-DA387F9FE9CF}" srcOrd="0" destOrd="0" presId="urn:microsoft.com/office/officeart/2008/layout/LinedList"/>
    <dgm:cxn modelId="{859F9F78-E9F1-4D45-9774-23065D1302D2}" type="presParOf" srcId="{71926E95-8CCD-4E6B-A42A-2B8FC7866D11}" destId="{CCF7BD41-7EC2-44E8-9BFA-23EBC6418D1C}" srcOrd="1" destOrd="0" presId="urn:microsoft.com/office/officeart/2008/layout/LinedList"/>
    <dgm:cxn modelId="{314D6486-85F5-46C6-BB3F-22FE482327EA}" type="presParOf" srcId="{71926E95-8CCD-4E6B-A42A-2B8FC7866D11}" destId="{AF9F1D6B-9163-4711-9C81-DD1674FF2D2D}" srcOrd="2" destOrd="0" presId="urn:microsoft.com/office/officeart/2008/layout/LinedList"/>
    <dgm:cxn modelId="{6D47E100-13EA-4483-B27E-09FB303D51AD}" type="presParOf" srcId="{1933DE4C-08E1-4B70-97B2-E3E1CBF97A85}" destId="{A2702744-5E2D-4855-B7EC-878B0CB3ED53}" srcOrd="11" destOrd="0" presId="urn:microsoft.com/office/officeart/2008/layout/LinedList"/>
    <dgm:cxn modelId="{E767E79F-1BED-443C-AC2E-83A246E95E66}" type="presParOf" srcId="{1933DE4C-08E1-4B70-97B2-E3E1CBF97A85}" destId="{E238C598-10AA-4693-898A-DFE9D24585D6}" srcOrd="12" destOrd="0" presId="urn:microsoft.com/office/officeart/2008/layout/LinedList"/>
    <dgm:cxn modelId="{14F35D28-5250-46DD-83E5-7B36211B3927}" type="presParOf" srcId="{1933DE4C-08E1-4B70-97B2-E3E1CBF97A85}" destId="{B3B49AE8-8880-46A7-B71F-ADF415B96CE1}" srcOrd="13" destOrd="0" presId="urn:microsoft.com/office/officeart/2008/layout/LinedList"/>
    <dgm:cxn modelId="{75C8029A-A599-4A08-85A6-96AEBE9DD973}" type="presParOf" srcId="{B3B49AE8-8880-46A7-B71F-ADF415B96CE1}" destId="{37575A7C-4371-45DA-AC99-E488A115F7F0}" srcOrd="0" destOrd="0" presId="urn:microsoft.com/office/officeart/2008/layout/LinedList"/>
    <dgm:cxn modelId="{4FF8D584-114D-4403-BA6F-0239BE143EB3}" type="presParOf" srcId="{B3B49AE8-8880-46A7-B71F-ADF415B96CE1}" destId="{4794A906-47F2-44BA-8195-9AB492BBBE2A}" srcOrd="1" destOrd="0" presId="urn:microsoft.com/office/officeart/2008/layout/LinedList"/>
    <dgm:cxn modelId="{E4DB34EF-4291-4B23-A79F-B784BFDD22A1}" type="presParOf" srcId="{B3B49AE8-8880-46A7-B71F-ADF415B96CE1}" destId="{DEE81775-5EEF-4AFB-8E1B-8858FA1E68B4}" srcOrd="2" destOrd="0" presId="urn:microsoft.com/office/officeart/2008/layout/LinedList"/>
    <dgm:cxn modelId="{F3ABCC61-63A3-412B-8EEA-48FE9EA43E49}" type="presParOf" srcId="{1933DE4C-08E1-4B70-97B2-E3E1CBF97A85}" destId="{D251581F-149E-4FB9-8ED1-CB7E9CA02224}" srcOrd="14" destOrd="0" presId="urn:microsoft.com/office/officeart/2008/layout/LinedList"/>
    <dgm:cxn modelId="{123D0F29-F31F-4186-8F5C-DA3893193F1B}" type="presParOf" srcId="{1933DE4C-08E1-4B70-97B2-E3E1CBF97A85}" destId="{E8200454-28F7-4E25-8F61-D56719CEC538}" srcOrd="15" destOrd="0" presId="urn:microsoft.com/office/officeart/2008/layout/LinedList"/>
    <dgm:cxn modelId="{20A3206C-EFE9-4A3E-93F8-97AD5505BCB6}" type="presParOf" srcId="{1933DE4C-08E1-4B70-97B2-E3E1CBF97A85}" destId="{46ED6875-2365-4953-B717-38DBC3F33E97}" srcOrd="16" destOrd="0" presId="urn:microsoft.com/office/officeart/2008/layout/LinedList"/>
    <dgm:cxn modelId="{1D33F81D-5BB9-435A-8A42-375530FBFFE0}" type="presParOf" srcId="{46ED6875-2365-4953-B717-38DBC3F33E97}" destId="{669F774F-0279-41C6-A47F-E5F92D308387}" srcOrd="0" destOrd="0" presId="urn:microsoft.com/office/officeart/2008/layout/LinedList"/>
    <dgm:cxn modelId="{35E0B2D7-6F72-4634-8616-4D97106E4D7E}" type="presParOf" srcId="{46ED6875-2365-4953-B717-38DBC3F33E97}" destId="{3ED90F53-B41A-4686-9535-E2469DD62010}" srcOrd="1" destOrd="0" presId="urn:microsoft.com/office/officeart/2008/layout/LinedList"/>
    <dgm:cxn modelId="{5FDA733A-7638-4DCD-8FB5-2D8B12A42A49}" type="presParOf" srcId="{46ED6875-2365-4953-B717-38DBC3F33E97}" destId="{806382E2-3B10-43CC-9B12-EFA4DBEE0B15}" srcOrd="2" destOrd="0" presId="urn:microsoft.com/office/officeart/2008/layout/LinedList"/>
    <dgm:cxn modelId="{7175920D-CEB7-430C-A1DC-A4E9ADB5B6D3}" type="presParOf" srcId="{1933DE4C-08E1-4B70-97B2-E3E1CBF97A85}" destId="{0AE53179-8F14-4675-B366-8551AE8558B3}" srcOrd="17" destOrd="0" presId="urn:microsoft.com/office/officeart/2008/layout/LinedList"/>
    <dgm:cxn modelId="{B9359EE7-4BE3-45BD-94CC-0DFC3418BA57}" type="presParOf" srcId="{1933DE4C-08E1-4B70-97B2-E3E1CBF97A85}" destId="{82BF0B67-3928-4428-9AAC-2CD72CF923E0}" srcOrd="18" destOrd="0" presId="urn:microsoft.com/office/officeart/2008/layout/LinedList"/>
    <dgm:cxn modelId="{277A3513-90A3-4493-9345-3492C4064896}" type="presParOf" srcId="{1933DE4C-08E1-4B70-97B2-E3E1CBF97A85}" destId="{DA107308-C11A-46D3-9DEA-87EE014C3CF7}" srcOrd="19" destOrd="0" presId="urn:microsoft.com/office/officeart/2008/layout/LinedList"/>
    <dgm:cxn modelId="{3503DC96-08DD-4309-81F3-603A012517FE}" type="presParOf" srcId="{DA107308-C11A-46D3-9DEA-87EE014C3CF7}" destId="{224BCB5E-39FA-42A3-9135-C011D4721662}" srcOrd="0" destOrd="0" presId="urn:microsoft.com/office/officeart/2008/layout/LinedList"/>
    <dgm:cxn modelId="{3E6587CE-4689-4834-8445-900E57FE525E}" type="presParOf" srcId="{DA107308-C11A-46D3-9DEA-87EE014C3CF7}" destId="{6007AB8C-C77B-4F16-B5D5-3425A7BB8395}" srcOrd="1" destOrd="0" presId="urn:microsoft.com/office/officeart/2008/layout/LinedList"/>
    <dgm:cxn modelId="{F4CEC1D7-D0E4-430D-85A7-FB7E30B24B00}" type="presParOf" srcId="{DA107308-C11A-46D3-9DEA-87EE014C3CF7}" destId="{7FCCA698-CB68-401E-B183-B1CE64CDEE17}" srcOrd="2" destOrd="0" presId="urn:microsoft.com/office/officeart/2008/layout/LinedList"/>
    <dgm:cxn modelId="{3BA79AF9-D245-4CEC-B5F4-560FF5C6E4DC}" type="presParOf" srcId="{1933DE4C-08E1-4B70-97B2-E3E1CBF97A85}" destId="{7AF7EB17-D815-4A21-9B3B-6E859BABB9B3}" srcOrd="20" destOrd="0" presId="urn:microsoft.com/office/officeart/2008/layout/LinedList"/>
    <dgm:cxn modelId="{767CF69D-752C-4FC5-BC5A-12A6C1C92AE2}" type="presParOf" srcId="{1933DE4C-08E1-4B70-97B2-E3E1CBF97A85}" destId="{E9439173-6938-472A-95DC-22569D058D5D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A3F677C-A91C-47D1-BBA7-8547C2548C76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FFA9715F-7399-4D45-964F-28F64D30BE57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经验丰富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A184FAE7-A2FF-4B5D-B5A9-8C278F132FD4}" type="parTrans" cxnId="{B7A1CFC7-A030-4E1F-A283-B334C73059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7EE3272-9A01-410E-AFBD-37A7DFDC94F4}" type="sibTrans" cxnId="{B7A1CFC7-A030-4E1F-A283-B334C73059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BCD0338-1653-4D68-83BD-AFA98EA1C757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对接过数十家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RTMP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流平台商，有丰富的对接经验，和处理问题经验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BBEE1303-F53C-4FC5-AF98-510E8671AD07}" type="parTrans" cxnId="{C01D5B9B-2782-464E-B7A5-078BD61DB74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74CE256-F54B-4D7D-8DB8-41A72F460A6A}" type="sibTrans" cxnId="{C01D5B9B-2782-464E-B7A5-078BD61DB74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66DC8D5-B022-48B0-8A3F-75B9EB5D7D70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定制化支持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385F777F-9783-4F21-ACB1-A7F6D9101FEF}" type="parTrans" cxnId="{297F3106-E163-47E6-86A8-EE5917F4AB1A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8A63DEE-DF26-4D07-BB4C-3094F1E53660}" type="sibTrans" cxnId="{297F3106-E163-47E6-86A8-EE5917F4AB1A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D719CE3-BA89-4F85-977D-FD0AC46DC047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可针对客户的个性化需求，进行专门开发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48BEC9D7-B4D6-4D0D-ADD5-0068AD50852D}" type="parTrans" cxnId="{33BB1103-C404-4312-8E4A-7412FADE38B4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AA3E9D7-CBC2-4D8E-A324-C716C05BCF09}" type="sibTrans" cxnId="{33BB1103-C404-4312-8E4A-7412FADE38B4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DFA30E4-9520-461F-8BC2-839063723FC4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提供远程管理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66575DFB-D1F8-4954-BA07-23CFF86E61F1}" type="parTrans" cxnId="{689D526F-7A4B-4C19-B9CA-2714DA218F14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4129110-C306-4D34-BE56-9DE774390127}" type="sibTrans" cxnId="{689D526F-7A4B-4C19-B9CA-2714DA218F14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00F6D97-A4FF-4F61-B73F-F24A3F82A033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提供摄像机远程集中管理平台，可大大降低摄像机维护成本，提高使用和维护效率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65E0DCCC-AB31-4314-886F-B429EE3821A8}" type="parTrans" cxnId="{D3F0F54A-E220-43CF-9286-95350379A801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D5E899D-7394-4B01-93CF-AA9A34BAF5A9}" type="sibTrans" cxnId="{D3F0F54A-E220-43CF-9286-95350379A801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C1A0B12-294C-4FCF-A7B8-979879436839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产品系列全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0264169F-117F-4113-813E-78EBF3A05D93}" type="parTrans" cxnId="{F6887D74-F983-4C7C-B5B9-D7AD2DCE533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FB9E3BF-D6AB-4707-8C84-1141E79ECC24}" type="sibTrans" cxnId="{F6887D74-F983-4C7C-B5B9-D7AD2DCE533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2C100BE-6B39-452D-BEEC-C4F9572A2C5B}">
      <dgm:prSet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提供固定型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/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旋转型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/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变焦型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/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室内型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/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室外全天候型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/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红外型等，满足不同环境、不同项目的需求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02D170C2-A42B-4ECC-A0A0-8318418DAA63}" type="parTrans" cxnId="{E54C8B3D-7F84-487F-91DB-66D1964CAEE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8D4B1F9-F7F6-4C8E-9F34-09C62ADD1B0D}" type="sibTrans" cxnId="{E54C8B3D-7F84-487F-91DB-66D1964CAEE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AB412D3-6D22-498F-A81F-4D604AE9DA82}">
      <dgm:prSet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快速的沟通效率，减少客户的时间成本、沟通成本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E5BFE853-FDEC-41EE-9465-C77B45D82826}" type="parTrans" cxnId="{38A15E70-7FE0-48E6-AE59-528590D60A9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A91FDF8-926B-4982-B5B0-E93D1CC9C673}" type="sibTrans" cxnId="{38A15E70-7FE0-48E6-AE59-528590D60A9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DBDFFD6-1C9D-413A-B41B-C2F9879C6A81}" type="pres">
      <dgm:prSet presAssocID="{8A3F677C-A91C-47D1-BBA7-8547C2548C7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C0B2AE3-4CBF-4AB7-A288-B33F0200F89A}" type="pres">
      <dgm:prSet presAssocID="{FFA9715F-7399-4D45-964F-28F64D30BE57}" presName="linNode" presStyleCnt="0"/>
      <dgm:spPr/>
    </dgm:pt>
    <dgm:pt modelId="{D83FAC6C-85F3-46D1-A37E-3ADBD4FE3151}" type="pres">
      <dgm:prSet presAssocID="{FFA9715F-7399-4D45-964F-28F64D30BE57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EFD69C-6F66-484D-8DF9-2ED4C4119D5D}" type="pres">
      <dgm:prSet presAssocID="{FFA9715F-7399-4D45-964F-28F64D30BE57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E4CC131-5DE9-4D70-A3F6-77701A9A51E5}" type="pres">
      <dgm:prSet presAssocID="{37EE3272-9A01-410E-AFBD-37A7DFDC94F4}" presName="sp" presStyleCnt="0"/>
      <dgm:spPr/>
    </dgm:pt>
    <dgm:pt modelId="{B9D1AE18-8EA9-40AC-A5BF-D8A42DEEFD62}" type="pres">
      <dgm:prSet presAssocID="{566DC8D5-B022-48B0-8A3F-75B9EB5D7D70}" presName="linNode" presStyleCnt="0"/>
      <dgm:spPr/>
    </dgm:pt>
    <dgm:pt modelId="{5C92BA8C-87DF-4666-8A83-DB0C2ADB5CDF}" type="pres">
      <dgm:prSet presAssocID="{566DC8D5-B022-48B0-8A3F-75B9EB5D7D70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046BC85-908E-400D-9E32-E5A541572992}" type="pres">
      <dgm:prSet presAssocID="{566DC8D5-B022-48B0-8A3F-75B9EB5D7D70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9D8248-03EF-4614-938A-A9C47E3A3FC3}" type="pres">
      <dgm:prSet presAssocID="{F8A63DEE-DF26-4D07-BB4C-3094F1E53660}" presName="sp" presStyleCnt="0"/>
      <dgm:spPr/>
    </dgm:pt>
    <dgm:pt modelId="{F1987F09-9AF0-4D98-BA36-039F8B22C7B4}" type="pres">
      <dgm:prSet presAssocID="{6DFA30E4-9520-461F-8BC2-839063723FC4}" presName="linNode" presStyleCnt="0"/>
      <dgm:spPr/>
    </dgm:pt>
    <dgm:pt modelId="{45103B90-7F38-410C-A170-6F123779652B}" type="pres">
      <dgm:prSet presAssocID="{6DFA30E4-9520-461F-8BC2-839063723FC4}" presName="parentText" presStyleLbl="node1" presStyleIdx="2" presStyleCnt="4" custLinFactNeighborY="114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F333CB-2BF8-47C8-BB7B-8078FFFD98AB}" type="pres">
      <dgm:prSet presAssocID="{6DFA30E4-9520-461F-8BC2-839063723FC4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71FFF9-44F6-4EE7-A4B5-1F376D7F9B80}" type="pres">
      <dgm:prSet presAssocID="{C4129110-C306-4D34-BE56-9DE774390127}" presName="sp" presStyleCnt="0"/>
      <dgm:spPr/>
    </dgm:pt>
    <dgm:pt modelId="{A5F0CC0E-1010-438E-BD50-31CA6B862C3E}" type="pres">
      <dgm:prSet presAssocID="{BC1A0B12-294C-4FCF-A7B8-979879436839}" presName="linNode" presStyleCnt="0"/>
      <dgm:spPr/>
    </dgm:pt>
    <dgm:pt modelId="{62C8B307-6452-4FCD-96E8-0CB1CAE655F4}" type="pres">
      <dgm:prSet presAssocID="{BC1A0B12-294C-4FCF-A7B8-979879436839}" presName="parentText" presStyleLbl="node1" presStyleIdx="3" presStyleCnt="4" custLinFactNeighborX="-1395" custLinFactNeighborY="546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328F7CF-A65B-4E70-8C55-448510ACAFD3}" type="pres">
      <dgm:prSet presAssocID="{BC1A0B12-294C-4FCF-A7B8-979879436839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C74DA6F-98B5-4B28-9AB9-5D82BF999269}" type="presOf" srcId="{500F6D97-A4FF-4F61-B73F-F24A3F82A033}" destId="{6AF333CB-2BF8-47C8-BB7B-8078FFFD98AB}" srcOrd="0" destOrd="0" presId="urn:microsoft.com/office/officeart/2005/8/layout/vList5"/>
    <dgm:cxn modelId="{689D526F-7A4B-4C19-B9CA-2714DA218F14}" srcId="{8A3F677C-A91C-47D1-BBA7-8547C2548C76}" destId="{6DFA30E4-9520-461F-8BC2-839063723FC4}" srcOrd="2" destOrd="0" parTransId="{66575DFB-D1F8-4954-BA07-23CFF86E61F1}" sibTransId="{C4129110-C306-4D34-BE56-9DE774390127}"/>
    <dgm:cxn modelId="{297F3106-E163-47E6-86A8-EE5917F4AB1A}" srcId="{8A3F677C-A91C-47D1-BBA7-8547C2548C76}" destId="{566DC8D5-B022-48B0-8A3F-75B9EB5D7D70}" srcOrd="1" destOrd="0" parTransId="{385F777F-9783-4F21-ACB1-A7F6D9101FEF}" sibTransId="{F8A63DEE-DF26-4D07-BB4C-3094F1E53660}"/>
    <dgm:cxn modelId="{58370AA6-670C-4F39-AD94-9B76D6183D0F}" type="presOf" srcId="{BC1A0B12-294C-4FCF-A7B8-979879436839}" destId="{62C8B307-6452-4FCD-96E8-0CB1CAE655F4}" srcOrd="0" destOrd="0" presId="urn:microsoft.com/office/officeart/2005/8/layout/vList5"/>
    <dgm:cxn modelId="{E6BC670C-A884-4D73-8F37-B87F8922EEBB}" type="presOf" srcId="{7AB412D3-6D22-498F-A81F-4D604AE9DA82}" destId="{C046BC85-908E-400D-9E32-E5A541572992}" srcOrd="0" destOrd="1" presId="urn:microsoft.com/office/officeart/2005/8/layout/vList5"/>
    <dgm:cxn modelId="{33BB1103-C404-4312-8E4A-7412FADE38B4}" srcId="{566DC8D5-B022-48B0-8A3F-75B9EB5D7D70}" destId="{3D719CE3-BA89-4F85-977D-FD0AC46DC047}" srcOrd="0" destOrd="0" parTransId="{48BEC9D7-B4D6-4D0D-ADD5-0068AD50852D}" sibTransId="{5AA3E9D7-CBC2-4D8E-A324-C716C05BCF09}"/>
    <dgm:cxn modelId="{C01D5B9B-2782-464E-B7A5-078BD61DB747}" srcId="{FFA9715F-7399-4D45-964F-28F64D30BE57}" destId="{CBCD0338-1653-4D68-83BD-AFA98EA1C757}" srcOrd="0" destOrd="0" parTransId="{BBEE1303-F53C-4FC5-AF98-510E8671AD07}" sibTransId="{874CE256-F54B-4D7D-8DB8-41A72F460A6A}"/>
    <dgm:cxn modelId="{D3F0F54A-E220-43CF-9286-95350379A801}" srcId="{6DFA30E4-9520-461F-8BC2-839063723FC4}" destId="{500F6D97-A4FF-4F61-B73F-F24A3F82A033}" srcOrd="0" destOrd="0" parTransId="{65E0DCCC-AB31-4314-886F-B429EE3821A8}" sibTransId="{3D5E899D-7394-4B01-93CF-AA9A34BAF5A9}"/>
    <dgm:cxn modelId="{E54C8B3D-7F84-487F-91DB-66D1964CAEE6}" srcId="{BC1A0B12-294C-4FCF-A7B8-979879436839}" destId="{82C100BE-6B39-452D-BEEC-C4F9572A2C5B}" srcOrd="0" destOrd="0" parTransId="{02D170C2-A42B-4ECC-A0A0-8318418DAA63}" sibTransId="{28D4B1F9-F7F6-4C8E-9F34-09C62ADD1B0D}"/>
    <dgm:cxn modelId="{D5FE5C4E-30E6-43A1-B524-DFC06808ED8B}" type="presOf" srcId="{566DC8D5-B022-48B0-8A3F-75B9EB5D7D70}" destId="{5C92BA8C-87DF-4666-8A83-DB0C2ADB5CDF}" srcOrd="0" destOrd="0" presId="urn:microsoft.com/office/officeart/2005/8/layout/vList5"/>
    <dgm:cxn modelId="{E0BBC75B-92B9-456D-B365-5B10E41B29E7}" type="presOf" srcId="{FFA9715F-7399-4D45-964F-28F64D30BE57}" destId="{D83FAC6C-85F3-46D1-A37E-3ADBD4FE3151}" srcOrd="0" destOrd="0" presId="urn:microsoft.com/office/officeart/2005/8/layout/vList5"/>
    <dgm:cxn modelId="{B57521D5-D09D-4925-B580-2F57FE7A777F}" type="presOf" srcId="{3D719CE3-BA89-4F85-977D-FD0AC46DC047}" destId="{C046BC85-908E-400D-9E32-E5A541572992}" srcOrd="0" destOrd="0" presId="urn:microsoft.com/office/officeart/2005/8/layout/vList5"/>
    <dgm:cxn modelId="{D632BAEF-A503-46DB-B31E-6A6838699F37}" type="presOf" srcId="{CBCD0338-1653-4D68-83BD-AFA98EA1C757}" destId="{95EFD69C-6F66-484D-8DF9-2ED4C4119D5D}" srcOrd="0" destOrd="0" presId="urn:microsoft.com/office/officeart/2005/8/layout/vList5"/>
    <dgm:cxn modelId="{F6887D74-F983-4C7C-B5B9-D7AD2DCE533B}" srcId="{8A3F677C-A91C-47D1-BBA7-8547C2548C76}" destId="{BC1A0B12-294C-4FCF-A7B8-979879436839}" srcOrd="3" destOrd="0" parTransId="{0264169F-117F-4113-813E-78EBF3A05D93}" sibTransId="{5FB9E3BF-D6AB-4707-8C84-1141E79ECC24}"/>
    <dgm:cxn modelId="{38A15E70-7FE0-48E6-AE59-528590D60A96}" srcId="{566DC8D5-B022-48B0-8A3F-75B9EB5D7D70}" destId="{7AB412D3-6D22-498F-A81F-4D604AE9DA82}" srcOrd="1" destOrd="0" parTransId="{E5BFE853-FDEC-41EE-9465-C77B45D82826}" sibTransId="{FA91FDF8-926B-4982-B5B0-E93D1CC9C673}"/>
    <dgm:cxn modelId="{C8B75C0C-9CDF-4E59-ACFD-01B804C89A4D}" type="presOf" srcId="{8A3F677C-A91C-47D1-BBA7-8547C2548C76}" destId="{2DBDFFD6-1C9D-413A-B41B-C2F9879C6A81}" srcOrd="0" destOrd="0" presId="urn:microsoft.com/office/officeart/2005/8/layout/vList5"/>
    <dgm:cxn modelId="{46C822D1-74C4-4ED9-A0F7-6BF6B5FBC2B1}" type="presOf" srcId="{82C100BE-6B39-452D-BEEC-C4F9572A2C5B}" destId="{9328F7CF-A65B-4E70-8C55-448510ACAFD3}" srcOrd="0" destOrd="0" presId="urn:microsoft.com/office/officeart/2005/8/layout/vList5"/>
    <dgm:cxn modelId="{B7A1CFC7-A030-4E1F-A283-B334C7305990}" srcId="{8A3F677C-A91C-47D1-BBA7-8547C2548C76}" destId="{FFA9715F-7399-4D45-964F-28F64D30BE57}" srcOrd="0" destOrd="0" parTransId="{A184FAE7-A2FF-4B5D-B5A9-8C278F132FD4}" sibTransId="{37EE3272-9A01-410E-AFBD-37A7DFDC94F4}"/>
    <dgm:cxn modelId="{96570807-9CE9-4DBF-9AF9-162213BBA47A}" type="presOf" srcId="{6DFA30E4-9520-461F-8BC2-839063723FC4}" destId="{45103B90-7F38-410C-A170-6F123779652B}" srcOrd="0" destOrd="0" presId="urn:microsoft.com/office/officeart/2005/8/layout/vList5"/>
    <dgm:cxn modelId="{22675837-FB3B-4A6B-B3BE-75D84B94CCA6}" type="presParOf" srcId="{2DBDFFD6-1C9D-413A-B41B-C2F9879C6A81}" destId="{CC0B2AE3-4CBF-4AB7-A288-B33F0200F89A}" srcOrd="0" destOrd="0" presId="urn:microsoft.com/office/officeart/2005/8/layout/vList5"/>
    <dgm:cxn modelId="{4E29C26E-EEBD-4D68-BBBB-6926296A105A}" type="presParOf" srcId="{CC0B2AE3-4CBF-4AB7-A288-B33F0200F89A}" destId="{D83FAC6C-85F3-46D1-A37E-3ADBD4FE3151}" srcOrd="0" destOrd="0" presId="urn:microsoft.com/office/officeart/2005/8/layout/vList5"/>
    <dgm:cxn modelId="{8447193F-861E-4CD7-80BD-70AC2DBF5F77}" type="presParOf" srcId="{CC0B2AE3-4CBF-4AB7-A288-B33F0200F89A}" destId="{95EFD69C-6F66-484D-8DF9-2ED4C4119D5D}" srcOrd="1" destOrd="0" presId="urn:microsoft.com/office/officeart/2005/8/layout/vList5"/>
    <dgm:cxn modelId="{1DE7C2C8-51AD-47C8-B7F0-E557C9B4AB5C}" type="presParOf" srcId="{2DBDFFD6-1C9D-413A-B41B-C2F9879C6A81}" destId="{0E4CC131-5DE9-4D70-A3F6-77701A9A51E5}" srcOrd="1" destOrd="0" presId="urn:microsoft.com/office/officeart/2005/8/layout/vList5"/>
    <dgm:cxn modelId="{2EF897A1-C91E-41A0-B0E2-5AE6CCD28690}" type="presParOf" srcId="{2DBDFFD6-1C9D-413A-B41B-C2F9879C6A81}" destId="{B9D1AE18-8EA9-40AC-A5BF-D8A42DEEFD62}" srcOrd="2" destOrd="0" presId="urn:microsoft.com/office/officeart/2005/8/layout/vList5"/>
    <dgm:cxn modelId="{36644A2E-7F9C-4CB5-B857-D1F27F61637C}" type="presParOf" srcId="{B9D1AE18-8EA9-40AC-A5BF-D8A42DEEFD62}" destId="{5C92BA8C-87DF-4666-8A83-DB0C2ADB5CDF}" srcOrd="0" destOrd="0" presId="urn:microsoft.com/office/officeart/2005/8/layout/vList5"/>
    <dgm:cxn modelId="{68E7D844-4B51-43C0-A759-9FDBDD76D3DB}" type="presParOf" srcId="{B9D1AE18-8EA9-40AC-A5BF-D8A42DEEFD62}" destId="{C046BC85-908E-400D-9E32-E5A541572992}" srcOrd="1" destOrd="0" presId="urn:microsoft.com/office/officeart/2005/8/layout/vList5"/>
    <dgm:cxn modelId="{3728DCE7-7A14-4F3F-BA6D-E2D22971ADAF}" type="presParOf" srcId="{2DBDFFD6-1C9D-413A-B41B-C2F9879C6A81}" destId="{B89D8248-03EF-4614-938A-A9C47E3A3FC3}" srcOrd="3" destOrd="0" presId="urn:microsoft.com/office/officeart/2005/8/layout/vList5"/>
    <dgm:cxn modelId="{CB994054-193D-45AB-880C-25981B8630AF}" type="presParOf" srcId="{2DBDFFD6-1C9D-413A-B41B-C2F9879C6A81}" destId="{F1987F09-9AF0-4D98-BA36-039F8B22C7B4}" srcOrd="4" destOrd="0" presId="urn:microsoft.com/office/officeart/2005/8/layout/vList5"/>
    <dgm:cxn modelId="{16EE01A2-21F1-4D78-82BF-54087EC52254}" type="presParOf" srcId="{F1987F09-9AF0-4D98-BA36-039F8B22C7B4}" destId="{45103B90-7F38-410C-A170-6F123779652B}" srcOrd="0" destOrd="0" presId="urn:microsoft.com/office/officeart/2005/8/layout/vList5"/>
    <dgm:cxn modelId="{46776705-99D7-45A3-9120-45F3432FE889}" type="presParOf" srcId="{F1987F09-9AF0-4D98-BA36-039F8B22C7B4}" destId="{6AF333CB-2BF8-47C8-BB7B-8078FFFD98AB}" srcOrd="1" destOrd="0" presId="urn:microsoft.com/office/officeart/2005/8/layout/vList5"/>
    <dgm:cxn modelId="{54235DBC-55B9-469D-8A1F-8B9C9493A7A7}" type="presParOf" srcId="{2DBDFFD6-1C9D-413A-B41B-C2F9879C6A81}" destId="{5E71FFF9-44F6-4EE7-A4B5-1F376D7F9B80}" srcOrd="5" destOrd="0" presId="urn:microsoft.com/office/officeart/2005/8/layout/vList5"/>
    <dgm:cxn modelId="{B53DF520-247A-4FDB-AE55-778E034C2E54}" type="presParOf" srcId="{2DBDFFD6-1C9D-413A-B41B-C2F9879C6A81}" destId="{A5F0CC0E-1010-438E-BD50-31CA6B862C3E}" srcOrd="6" destOrd="0" presId="urn:microsoft.com/office/officeart/2005/8/layout/vList5"/>
    <dgm:cxn modelId="{A71A12AC-1665-4C33-AC9D-51C0BBE64946}" type="presParOf" srcId="{A5F0CC0E-1010-438E-BD50-31CA6B862C3E}" destId="{62C8B307-6452-4FCD-96E8-0CB1CAE655F4}" srcOrd="0" destOrd="0" presId="urn:microsoft.com/office/officeart/2005/8/layout/vList5"/>
    <dgm:cxn modelId="{4426302F-7E27-4760-966D-7FF845F0AE4B}" type="presParOf" srcId="{A5F0CC0E-1010-438E-BD50-31CA6B862C3E}" destId="{9328F7CF-A65B-4E70-8C55-448510ACAFD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A3F677C-A91C-47D1-BBA7-8547C2548C76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FFA9715F-7399-4D45-964F-28F64D30BE57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适合长期合作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A184FAE7-A2FF-4B5D-B5A9-8C278F132FD4}" type="parTrans" cxnId="{B7A1CFC7-A030-4E1F-A283-B334C73059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7EE3272-9A01-410E-AFBD-37A7DFDC94F4}" type="sibTrans" cxnId="{B7A1CFC7-A030-4E1F-A283-B334C73059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BCD0338-1653-4D68-83BD-AFA98EA1C757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专注于硬件开发的技术型企业，不争平台的市场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BBEE1303-F53C-4FC5-AF98-510E8671AD07}" type="parTrans" cxnId="{C01D5B9B-2782-464E-B7A5-078BD61DB74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74CE256-F54B-4D7D-8DB8-41A72F460A6A}" type="sibTrans" cxnId="{C01D5B9B-2782-464E-B7A5-078BD61DB74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66DC8D5-B022-48B0-8A3F-75B9EB5D7D70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价格不透明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385F777F-9783-4F21-ACB1-A7F6D9101FEF}" type="parTrans" cxnId="{297F3106-E163-47E6-86A8-EE5917F4AB1A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8A63DEE-DF26-4D07-BB4C-3094F1E53660}" type="sibTrans" cxnId="{297F3106-E163-47E6-86A8-EE5917F4AB1A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D719CE3-BA89-4F85-977D-FD0AC46DC047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严密的报价体系、客户塞选体系，不滥报价、不滥卖产品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48BEC9D7-B4D6-4D0D-ADD5-0068AD50852D}" type="parTrans" cxnId="{33BB1103-C404-4312-8E4A-7412FADE38B4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AA3E9D7-CBC2-4D8E-A324-C716C05BCF09}" type="sibTrans" cxnId="{33BB1103-C404-4312-8E4A-7412FADE38B4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DFA30E4-9520-461F-8BC2-839063723FC4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客户供求撮合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66575DFB-D1F8-4954-BA07-23CFF86E61F1}" type="parTrans" cxnId="{689D526F-7A4B-4C19-B9CA-2714DA218F14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4129110-C306-4D34-BE56-9DE774390127}" type="sibTrans" cxnId="{689D526F-7A4B-4C19-B9CA-2714DA218F14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00F6D97-A4FF-4F61-B73F-F24A3F82A033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不定期引荐一些客户与客户之间的合作，通常为一方有需求、一方有供应，而我司进行撮合，多为平台类的牵线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65E0DCCC-AB31-4314-886F-B429EE3821A8}" type="parTrans" cxnId="{D3F0F54A-E220-43CF-9286-95350379A801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D5E899D-7394-4B01-93CF-AA9A34BAF5A9}" type="sibTrans" cxnId="{D3F0F54A-E220-43CF-9286-95350379A801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C1A0B12-294C-4FCF-A7B8-979879436839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现场服务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0264169F-117F-4113-813E-78EBF3A05D93}" type="parTrans" cxnId="{F6887D74-F983-4C7C-B5B9-D7AD2DCE533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FB9E3BF-D6AB-4707-8C84-1141E79ECC24}" type="sibTrans" cxnId="{F6887D74-F983-4C7C-B5B9-D7AD2DCE533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2C100BE-6B39-452D-BEEC-C4F9572A2C5B}">
      <dgm:prSet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重大项目，公司领导或资深工程师，随时到达现场提供配合支持，做客户背后的力量！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02D170C2-A42B-4ECC-A0A0-8318418DAA63}" type="parTrans" cxnId="{E54C8B3D-7F84-487F-91DB-66D1964CAEE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8D4B1F9-F7F6-4C8E-9F34-09C62ADD1B0D}" type="sibTrans" cxnId="{E54C8B3D-7F84-487F-91DB-66D1964CAEE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FC34969-E7AB-4AFB-B671-6F2FB571F833}">
      <dgm:prSet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具备研发能力，可满足客户一些定制化需求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AB05C9AA-D249-409D-B12F-E241E8604A0E}" type="parTrans" cxnId="{2AAE5CDB-57F9-4714-B9A1-578E5B1110EC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44BB5F2-5273-44DF-A39E-C94A716509AB}" type="sibTrans" cxnId="{2AAE5CDB-57F9-4714-B9A1-578E5B1110EC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4F7A6108-E32D-4899-A3B9-40BEFD9B272C}">
      <dgm:prSet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提供客户专用型号及项目报备，确保利润空间好把握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5E8FC723-29EC-45C4-A3D0-6C6455728D20}" type="parTrans" cxnId="{DFCDCF51-2CE9-41D4-8EF3-1093FB19B2F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2FD37E3-C83C-4BC2-8D42-9AD244AC25FD}" type="sibTrans" cxnId="{DFCDCF51-2CE9-41D4-8EF3-1093FB19B2F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DBDFFD6-1C9D-413A-B41B-C2F9879C6A81}" type="pres">
      <dgm:prSet presAssocID="{8A3F677C-A91C-47D1-BBA7-8547C2548C7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C0B2AE3-4CBF-4AB7-A288-B33F0200F89A}" type="pres">
      <dgm:prSet presAssocID="{FFA9715F-7399-4D45-964F-28F64D30BE57}" presName="linNode" presStyleCnt="0"/>
      <dgm:spPr/>
      <dgm:t>
        <a:bodyPr/>
        <a:lstStyle/>
        <a:p>
          <a:endParaRPr lang="zh-CN" altLang="en-US"/>
        </a:p>
      </dgm:t>
    </dgm:pt>
    <dgm:pt modelId="{D83FAC6C-85F3-46D1-A37E-3ADBD4FE3151}" type="pres">
      <dgm:prSet presAssocID="{FFA9715F-7399-4D45-964F-28F64D30BE57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EFD69C-6F66-484D-8DF9-2ED4C4119D5D}" type="pres">
      <dgm:prSet presAssocID="{FFA9715F-7399-4D45-964F-28F64D30BE57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E4CC131-5DE9-4D70-A3F6-77701A9A51E5}" type="pres">
      <dgm:prSet presAssocID="{37EE3272-9A01-410E-AFBD-37A7DFDC94F4}" presName="sp" presStyleCnt="0"/>
      <dgm:spPr/>
      <dgm:t>
        <a:bodyPr/>
        <a:lstStyle/>
        <a:p>
          <a:endParaRPr lang="zh-CN" altLang="en-US"/>
        </a:p>
      </dgm:t>
    </dgm:pt>
    <dgm:pt modelId="{B9D1AE18-8EA9-40AC-A5BF-D8A42DEEFD62}" type="pres">
      <dgm:prSet presAssocID="{566DC8D5-B022-48B0-8A3F-75B9EB5D7D70}" presName="linNode" presStyleCnt="0"/>
      <dgm:spPr/>
      <dgm:t>
        <a:bodyPr/>
        <a:lstStyle/>
        <a:p>
          <a:endParaRPr lang="zh-CN" altLang="en-US"/>
        </a:p>
      </dgm:t>
    </dgm:pt>
    <dgm:pt modelId="{5C92BA8C-87DF-4666-8A83-DB0C2ADB5CDF}" type="pres">
      <dgm:prSet presAssocID="{566DC8D5-B022-48B0-8A3F-75B9EB5D7D70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046BC85-908E-400D-9E32-E5A541572992}" type="pres">
      <dgm:prSet presAssocID="{566DC8D5-B022-48B0-8A3F-75B9EB5D7D70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9D8248-03EF-4614-938A-A9C47E3A3FC3}" type="pres">
      <dgm:prSet presAssocID="{F8A63DEE-DF26-4D07-BB4C-3094F1E53660}" presName="sp" presStyleCnt="0"/>
      <dgm:spPr/>
      <dgm:t>
        <a:bodyPr/>
        <a:lstStyle/>
        <a:p>
          <a:endParaRPr lang="zh-CN" altLang="en-US"/>
        </a:p>
      </dgm:t>
    </dgm:pt>
    <dgm:pt modelId="{F1987F09-9AF0-4D98-BA36-039F8B22C7B4}" type="pres">
      <dgm:prSet presAssocID="{6DFA30E4-9520-461F-8BC2-839063723FC4}" presName="linNode" presStyleCnt="0"/>
      <dgm:spPr/>
      <dgm:t>
        <a:bodyPr/>
        <a:lstStyle/>
        <a:p>
          <a:endParaRPr lang="zh-CN" altLang="en-US"/>
        </a:p>
      </dgm:t>
    </dgm:pt>
    <dgm:pt modelId="{45103B90-7F38-410C-A170-6F123779652B}" type="pres">
      <dgm:prSet presAssocID="{6DFA30E4-9520-461F-8BC2-839063723FC4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F333CB-2BF8-47C8-BB7B-8078FFFD98AB}" type="pres">
      <dgm:prSet presAssocID="{6DFA30E4-9520-461F-8BC2-839063723FC4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71FFF9-44F6-4EE7-A4B5-1F376D7F9B80}" type="pres">
      <dgm:prSet presAssocID="{C4129110-C306-4D34-BE56-9DE774390127}" presName="sp" presStyleCnt="0"/>
      <dgm:spPr/>
      <dgm:t>
        <a:bodyPr/>
        <a:lstStyle/>
        <a:p>
          <a:endParaRPr lang="zh-CN" altLang="en-US"/>
        </a:p>
      </dgm:t>
    </dgm:pt>
    <dgm:pt modelId="{A5F0CC0E-1010-438E-BD50-31CA6B862C3E}" type="pres">
      <dgm:prSet presAssocID="{BC1A0B12-294C-4FCF-A7B8-979879436839}" presName="linNode" presStyleCnt="0"/>
      <dgm:spPr/>
      <dgm:t>
        <a:bodyPr/>
        <a:lstStyle/>
        <a:p>
          <a:endParaRPr lang="zh-CN" altLang="en-US"/>
        </a:p>
      </dgm:t>
    </dgm:pt>
    <dgm:pt modelId="{62C8B307-6452-4FCD-96E8-0CB1CAE655F4}" type="pres">
      <dgm:prSet presAssocID="{BC1A0B12-294C-4FCF-A7B8-979879436839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328F7CF-A65B-4E70-8C55-448510ACAFD3}" type="pres">
      <dgm:prSet presAssocID="{BC1A0B12-294C-4FCF-A7B8-979879436839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89D526F-7A4B-4C19-B9CA-2714DA218F14}" srcId="{8A3F677C-A91C-47D1-BBA7-8547C2548C76}" destId="{6DFA30E4-9520-461F-8BC2-839063723FC4}" srcOrd="2" destOrd="0" parTransId="{66575DFB-D1F8-4954-BA07-23CFF86E61F1}" sibTransId="{C4129110-C306-4D34-BE56-9DE774390127}"/>
    <dgm:cxn modelId="{297F3106-E163-47E6-86A8-EE5917F4AB1A}" srcId="{8A3F677C-A91C-47D1-BBA7-8547C2548C76}" destId="{566DC8D5-B022-48B0-8A3F-75B9EB5D7D70}" srcOrd="1" destOrd="0" parTransId="{385F777F-9783-4F21-ACB1-A7F6D9101FEF}" sibTransId="{F8A63DEE-DF26-4D07-BB4C-3094F1E53660}"/>
    <dgm:cxn modelId="{33BB1103-C404-4312-8E4A-7412FADE38B4}" srcId="{566DC8D5-B022-48B0-8A3F-75B9EB5D7D70}" destId="{3D719CE3-BA89-4F85-977D-FD0AC46DC047}" srcOrd="0" destOrd="0" parTransId="{48BEC9D7-B4D6-4D0D-ADD5-0068AD50852D}" sibTransId="{5AA3E9D7-CBC2-4D8E-A324-C716C05BCF09}"/>
    <dgm:cxn modelId="{2AAE5CDB-57F9-4714-B9A1-578E5B1110EC}" srcId="{FFA9715F-7399-4D45-964F-28F64D30BE57}" destId="{8FC34969-E7AB-4AFB-B671-6F2FB571F833}" srcOrd="1" destOrd="0" parTransId="{AB05C9AA-D249-409D-B12F-E241E8604A0E}" sibTransId="{544BB5F2-5273-44DF-A39E-C94A716509AB}"/>
    <dgm:cxn modelId="{224E558B-AAD1-4FFF-AA89-001DE6537E13}" type="presOf" srcId="{3D719CE3-BA89-4F85-977D-FD0AC46DC047}" destId="{C046BC85-908E-400D-9E32-E5A541572992}" srcOrd="0" destOrd="0" presId="urn:microsoft.com/office/officeart/2005/8/layout/vList5"/>
    <dgm:cxn modelId="{7535356C-6757-468D-8DF5-474AECB365F6}" type="presOf" srcId="{FFA9715F-7399-4D45-964F-28F64D30BE57}" destId="{D83FAC6C-85F3-46D1-A37E-3ADBD4FE3151}" srcOrd="0" destOrd="0" presId="urn:microsoft.com/office/officeart/2005/8/layout/vList5"/>
    <dgm:cxn modelId="{714068B3-5364-4BE8-B9B6-0D3DB21D508A}" type="presOf" srcId="{4F7A6108-E32D-4899-A3B9-40BEFD9B272C}" destId="{C046BC85-908E-400D-9E32-E5A541572992}" srcOrd="0" destOrd="1" presId="urn:microsoft.com/office/officeart/2005/8/layout/vList5"/>
    <dgm:cxn modelId="{A7EF40B1-CA5A-4D51-BE11-6BA60FEAFE37}" type="presOf" srcId="{8FC34969-E7AB-4AFB-B671-6F2FB571F833}" destId="{95EFD69C-6F66-484D-8DF9-2ED4C4119D5D}" srcOrd="0" destOrd="1" presId="urn:microsoft.com/office/officeart/2005/8/layout/vList5"/>
    <dgm:cxn modelId="{C01D5B9B-2782-464E-B7A5-078BD61DB747}" srcId="{FFA9715F-7399-4D45-964F-28F64D30BE57}" destId="{CBCD0338-1653-4D68-83BD-AFA98EA1C757}" srcOrd="0" destOrd="0" parTransId="{BBEE1303-F53C-4FC5-AF98-510E8671AD07}" sibTransId="{874CE256-F54B-4D7D-8DB8-41A72F460A6A}"/>
    <dgm:cxn modelId="{D3F0F54A-E220-43CF-9286-95350379A801}" srcId="{6DFA30E4-9520-461F-8BC2-839063723FC4}" destId="{500F6D97-A4FF-4F61-B73F-F24A3F82A033}" srcOrd="0" destOrd="0" parTransId="{65E0DCCC-AB31-4314-886F-B429EE3821A8}" sibTransId="{3D5E899D-7394-4B01-93CF-AA9A34BAF5A9}"/>
    <dgm:cxn modelId="{E54C8B3D-7F84-487F-91DB-66D1964CAEE6}" srcId="{BC1A0B12-294C-4FCF-A7B8-979879436839}" destId="{82C100BE-6B39-452D-BEEC-C4F9572A2C5B}" srcOrd="0" destOrd="0" parTransId="{02D170C2-A42B-4ECC-A0A0-8318418DAA63}" sibTransId="{28D4B1F9-F7F6-4C8E-9F34-09C62ADD1B0D}"/>
    <dgm:cxn modelId="{F412280A-EC7A-44C3-878A-F2B47FBC6A25}" type="presOf" srcId="{82C100BE-6B39-452D-BEEC-C4F9572A2C5B}" destId="{9328F7CF-A65B-4E70-8C55-448510ACAFD3}" srcOrd="0" destOrd="0" presId="urn:microsoft.com/office/officeart/2005/8/layout/vList5"/>
    <dgm:cxn modelId="{661D9E91-ECED-4DAB-9DAE-6626E9E8C91F}" type="presOf" srcId="{BC1A0B12-294C-4FCF-A7B8-979879436839}" destId="{62C8B307-6452-4FCD-96E8-0CB1CAE655F4}" srcOrd="0" destOrd="0" presId="urn:microsoft.com/office/officeart/2005/8/layout/vList5"/>
    <dgm:cxn modelId="{F6887D74-F983-4C7C-B5B9-D7AD2DCE533B}" srcId="{8A3F677C-A91C-47D1-BBA7-8547C2548C76}" destId="{BC1A0B12-294C-4FCF-A7B8-979879436839}" srcOrd="3" destOrd="0" parTransId="{0264169F-117F-4113-813E-78EBF3A05D93}" sibTransId="{5FB9E3BF-D6AB-4707-8C84-1141E79ECC24}"/>
    <dgm:cxn modelId="{62932FC2-74B7-4EA1-AAB7-1EE1D1234263}" type="presOf" srcId="{CBCD0338-1653-4D68-83BD-AFA98EA1C757}" destId="{95EFD69C-6F66-484D-8DF9-2ED4C4119D5D}" srcOrd="0" destOrd="0" presId="urn:microsoft.com/office/officeart/2005/8/layout/vList5"/>
    <dgm:cxn modelId="{DE173D23-ED00-4686-B238-9C81E5BA4F6A}" type="presOf" srcId="{8A3F677C-A91C-47D1-BBA7-8547C2548C76}" destId="{2DBDFFD6-1C9D-413A-B41B-C2F9879C6A81}" srcOrd="0" destOrd="0" presId="urn:microsoft.com/office/officeart/2005/8/layout/vList5"/>
    <dgm:cxn modelId="{534D058F-9497-4C91-BE1A-DE046CE41045}" type="presOf" srcId="{6DFA30E4-9520-461F-8BC2-839063723FC4}" destId="{45103B90-7F38-410C-A170-6F123779652B}" srcOrd="0" destOrd="0" presId="urn:microsoft.com/office/officeart/2005/8/layout/vList5"/>
    <dgm:cxn modelId="{DFCDCF51-2CE9-41D4-8EF3-1093FB19B2FE}" srcId="{566DC8D5-B022-48B0-8A3F-75B9EB5D7D70}" destId="{4F7A6108-E32D-4899-A3B9-40BEFD9B272C}" srcOrd="1" destOrd="0" parTransId="{5E8FC723-29EC-45C4-A3D0-6C6455728D20}" sibTransId="{12FD37E3-C83C-4BC2-8D42-9AD244AC25FD}"/>
    <dgm:cxn modelId="{EB2F6859-7898-4478-AD14-47DE916F6A14}" type="presOf" srcId="{566DC8D5-B022-48B0-8A3F-75B9EB5D7D70}" destId="{5C92BA8C-87DF-4666-8A83-DB0C2ADB5CDF}" srcOrd="0" destOrd="0" presId="urn:microsoft.com/office/officeart/2005/8/layout/vList5"/>
    <dgm:cxn modelId="{B7A1CFC7-A030-4E1F-A283-B334C7305990}" srcId="{8A3F677C-A91C-47D1-BBA7-8547C2548C76}" destId="{FFA9715F-7399-4D45-964F-28F64D30BE57}" srcOrd="0" destOrd="0" parTransId="{A184FAE7-A2FF-4B5D-B5A9-8C278F132FD4}" sibTransId="{37EE3272-9A01-410E-AFBD-37A7DFDC94F4}"/>
    <dgm:cxn modelId="{D988F6B2-0C36-45A9-9046-A851127F3232}" type="presOf" srcId="{500F6D97-A4FF-4F61-B73F-F24A3F82A033}" destId="{6AF333CB-2BF8-47C8-BB7B-8078FFFD98AB}" srcOrd="0" destOrd="0" presId="urn:microsoft.com/office/officeart/2005/8/layout/vList5"/>
    <dgm:cxn modelId="{DCE3ED91-0BF3-41CC-A24A-B6ED4E58C8E6}" type="presParOf" srcId="{2DBDFFD6-1C9D-413A-B41B-C2F9879C6A81}" destId="{CC0B2AE3-4CBF-4AB7-A288-B33F0200F89A}" srcOrd="0" destOrd="0" presId="urn:microsoft.com/office/officeart/2005/8/layout/vList5"/>
    <dgm:cxn modelId="{13DD5DC0-B036-4ADC-86C4-871872DDB4D6}" type="presParOf" srcId="{CC0B2AE3-4CBF-4AB7-A288-B33F0200F89A}" destId="{D83FAC6C-85F3-46D1-A37E-3ADBD4FE3151}" srcOrd="0" destOrd="0" presId="urn:microsoft.com/office/officeart/2005/8/layout/vList5"/>
    <dgm:cxn modelId="{F2048D41-9A12-467F-8CAB-7E460E4CA237}" type="presParOf" srcId="{CC0B2AE3-4CBF-4AB7-A288-B33F0200F89A}" destId="{95EFD69C-6F66-484D-8DF9-2ED4C4119D5D}" srcOrd="1" destOrd="0" presId="urn:microsoft.com/office/officeart/2005/8/layout/vList5"/>
    <dgm:cxn modelId="{8D20CC9F-492A-47A1-89FA-4A465BE9F78C}" type="presParOf" srcId="{2DBDFFD6-1C9D-413A-B41B-C2F9879C6A81}" destId="{0E4CC131-5DE9-4D70-A3F6-77701A9A51E5}" srcOrd="1" destOrd="0" presId="urn:microsoft.com/office/officeart/2005/8/layout/vList5"/>
    <dgm:cxn modelId="{9C2278EF-74A1-43EF-AEE7-23AE8ECB9F41}" type="presParOf" srcId="{2DBDFFD6-1C9D-413A-B41B-C2F9879C6A81}" destId="{B9D1AE18-8EA9-40AC-A5BF-D8A42DEEFD62}" srcOrd="2" destOrd="0" presId="urn:microsoft.com/office/officeart/2005/8/layout/vList5"/>
    <dgm:cxn modelId="{443EEC14-105C-4F17-8572-2CA93963B3E6}" type="presParOf" srcId="{B9D1AE18-8EA9-40AC-A5BF-D8A42DEEFD62}" destId="{5C92BA8C-87DF-4666-8A83-DB0C2ADB5CDF}" srcOrd="0" destOrd="0" presId="urn:microsoft.com/office/officeart/2005/8/layout/vList5"/>
    <dgm:cxn modelId="{A74130CA-9ADE-4624-985D-C3778FC99512}" type="presParOf" srcId="{B9D1AE18-8EA9-40AC-A5BF-D8A42DEEFD62}" destId="{C046BC85-908E-400D-9E32-E5A541572992}" srcOrd="1" destOrd="0" presId="urn:microsoft.com/office/officeart/2005/8/layout/vList5"/>
    <dgm:cxn modelId="{B2C610A4-DC0A-4D7B-BD37-BBF4E35B87D4}" type="presParOf" srcId="{2DBDFFD6-1C9D-413A-B41B-C2F9879C6A81}" destId="{B89D8248-03EF-4614-938A-A9C47E3A3FC3}" srcOrd="3" destOrd="0" presId="urn:microsoft.com/office/officeart/2005/8/layout/vList5"/>
    <dgm:cxn modelId="{F90688B2-D81B-4904-8E29-95B41F738A9E}" type="presParOf" srcId="{2DBDFFD6-1C9D-413A-B41B-C2F9879C6A81}" destId="{F1987F09-9AF0-4D98-BA36-039F8B22C7B4}" srcOrd="4" destOrd="0" presId="urn:microsoft.com/office/officeart/2005/8/layout/vList5"/>
    <dgm:cxn modelId="{536AF0E9-3823-42D0-AE07-93C8D3C96E84}" type="presParOf" srcId="{F1987F09-9AF0-4D98-BA36-039F8B22C7B4}" destId="{45103B90-7F38-410C-A170-6F123779652B}" srcOrd="0" destOrd="0" presId="urn:microsoft.com/office/officeart/2005/8/layout/vList5"/>
    <dgm:cxn modelId="{FD612DBB-AFC9-4A43-98BE-9A343D588299}" type="presParOf" srcId="{F1987F09-9AF0-4D98-BA36-039F8B22C7B4}" destId="{6AF333CB-2BF8-47C8-BB7B-8078FFFD98AB}" srcOrd="1" destOrd="0" presId="urn:microsoft.com/office/officeart/2005/8/layout/vList5"/>
    <dgm:cxn modelId="{AE4EC581-0FD9-4A5E-B7F0-6D9C72224EB5}" type="presParOf" srcId="{2DBDFFD6-1C9D-413A-B41B-C2F9879C6A81}" destId="{5E71FFF9-44F6-4EE7-A4B5-1F376D7F9B80}" srcOrd="5" destOrd="0" presId="urn:microsoft.com/office/officeart/2005/8/layout/vList5"/>
    <dgm:cxn modelId="{3D002767-FDC1-4987-B77D-E1220EBD10B3}" type="presParOf" srcId="{2DBDFFD6-1C9D-413A-B41B-C2F9879C6A81}" destId="{A5F0CC0E-1010-438E-BD50-31CA6B862C3E}" srcOrd="6" destOrd="0" presId="urn:microsoft.com/office/officeart/2005/8/layout/vList5"/>
    <dgm:cxn modelId="{0B5B3033-0476-44A8-8877-66AF74D6A4F0}" type="presParOf" srcId="{A5F0CC0E-1010-438E-BD50-31CA6B862C3E}" destId="{62C8B307-6452-4FCD-96E8-0CB1CAE655F4}" srcOrd="0" destOrd="0" presId="urn:microsoft.com/office/officeart/2005/8/layout/vList5"/>
    <dgm:cxn modelId="{8D1E22AC-B9D3-47B9-9962-1516275A6921}" type="presParOf" srcId="{A5F0CC0E-1010-438E-BD50-31CA6B862C3E}" destId="{9328F7CF-A65B-4E70-8C55-448510ACAFD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90DD3A-66FD-41AC-8CA8-EF0617035460}" type="doc">
      <dgm:prSet loTypeId="urn:microsoft.com/office/officeart/2005/8/layout/hierarchy2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4A0A5117-106D-46C7-9CB6-E79DCB0D9DE6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专注于网络视频设备的厂商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9D209E4A-A29A-4D15-A114-EAAEA588395C}" type="parTrans" cxnId="{46F7ECFA-91BA-4A20-AE07-9B1500149B73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913FEC0-B944-409C-8505-B7169FEC42F0}" type="sibTrans" cxnId="{46F7ECFA-91BA-4A20-AE07-9B1500149B73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73BEF86-8854-4870-9686-04C8C1779CFA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前端产品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668EB007-CCE9-42D9-8B95-03D219443317}" type="parTrans" cxnId="{CF6A8D83-57FF-46E6-BF73-E150C66AE96A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9B030F2-2DBC-4A11-B2BC-65F0C20AE124}" type="sibTrans" cxnId="{CF6A8D83-57FF-46E6-BF73-E150C66AE96A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83F4427-B822-4A69-874A-FADDBF770F9E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网络直播摄像机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1CA0ADF8-CA81-4D36-A306-DB0CCC215E07}" type="parTrans" cxnId="{9CD6EAA2-7DBF-401C-9DA0-19258AE84411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AA7F627D-F9FE-4184-96D8-D72CB0DE497F}" type="sibTrans" cxnId="{9CD6EAA2-7DBF-401C-9DA0-19258AE84411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68A43AE-FE47-4406-A97A-1DDD478F0C58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网络直播编码器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08F43272-DEAA-4781-886D-FAEF5ADDD0DC}" type="parTrans" cxnId="{69C4E290-E988-40BB-A40F-810185D52D09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DFFE7C2-F4DB-4C33-8A79-150ACDE4E57F}" type="sibTrans" cxnId="{69C4E290-E988-40BB-A40F-810185D52D09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42817CCC-5436-4D4B-8C57-AE57887AA953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远程集中管理软件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E55D977A-38B8-47FB-8ABD-FC0118CBF7F5}" type="parTrans" cxnId="{43577020-BC52-4289-BDCC-3D296517F07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495F0BEF-19F2-4658-9C26-82D173525E43}" type="sibTrans" cxnId="{43577020-BC52-4289-BDCC-3D296517F07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95C1578-B4E8-4C26-AA61-7CE94C38A44D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后端产品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3BF2BD57-C5A3-4536-B6BC-0897F5DA2316}" type="sibTrans" cxnId="{5C936CF6-2D27-46CD-90D1-684B72B4DCA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4839E5B-7509-40BA-BC95-52C075EC58EF}" type="parTrans" cxnId="{5C936CF6-2D27-46CD-90D1-684B72B4DCA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3162075-351E-46F7-89B3-1F916BFEA7B9}" type="pres">
      <dgm:prSet presAssocID="{9B90DD3A-66FD-41AC-8CA8-EF061703546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8F9FEDF-8500-4FBB-9A7D-087E17280CCF}" type="pres">
      <dgm:prSet presAssocID="{4A0A5117-106D-46C7-9CB6-E79DCB0D9DE6}" presName="root1" presStyleCnt="0"/>
      <dgm:spPr/>
    </dgm:pt>
    <dgm:pt modelId="{8A17D6B9-05BB-46C2-AA27-1A25A6F72181}" type="pres">
      <dgm:prSet presAssocID="{4A0A5117-106D-46C7-9CB6-E79DCB0D9DE6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FEF956-C0D6-431F-B243-763851F8E273}" type="pres">
      <dgm:prSet presAssocID="{4A0A5117-106D-46C7-9CB6-E79DCB0D9DE6}" presName="level2hierChild" presStyleCnt="0"/>
      <dgm:spPr/>
    </dgm:pt>
    <dgm:pt modelId="{69AF33B1-4840-4928-BF25-3728CAE7B42F}" type="pres">
      <dgm:prSet presAssocID="{668EB007-CCE9-42D9-8B95-03D219443317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CC2517B3-9840-4586-85C9-003C3B94D9E8}" type="pres">
      <dgm:prSet presAssocID="{668EB007-CCE9-42D9-8B95-03D219443317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071AF16-137B-4986-A672-AAEAD33D2DE1}" type="pres">
      <dgm:prSet presAssocID="{F73BEF86-8854-4870-9686-04C8C1779CFA}" presName="root2" presStyleCnt="0"/>
      <dgm:spPr/>
    </dgm:pt>
    <dgm:pt modelId="{B4BC7883-ADB3-4FC5-B16C-34C7645E70AF}" type="pres">
      <dgm:prSet presAssocID="{F73BEF86-8854-4870-9686-04C8C1779CFA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785A23-A661-41F5-B028-E48946EAE97B}" type="pres">
      <dgm:prSet presAssocID="{F73BEF86-8854-4870-9686-04C8C1779CFA}" presName="level3hierChild" presStyleCnt="0"/>
      <dgm:spPr/>
    </dgm:pt>
    <dgm:pt modelId="{343379D5-752C-4CDB-ABF4-14101F95F479}" type="pres">
      <dgm:prSet presAssocID="{1CA0ADF8-CA81-4D36-A306-DB0CCC215E07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15691370-5792-4488-B203-313092FA4DEE}" type="pres">
      <dgm:prSet presAssocID="{1CA0ADF8-CA81-4D36-A306-DB0CCC215E07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777A257F-B0E6-47A0-B77E-D23A130A8D09}" type="pres">
      <dgm:prSet presAssocID="{983F4427-B822-4A69-874A-FADDBF770F9E}" presName="root2" presStyleCnt="0"/>
      <dgm:spPr/>
    </dgm:pt>
    <dgm:pt modelId="{F059F122-AA3E-49FC-A818-ED08E6CDB01F}" type="pres">
      <dgm:prSet presAssocID="{983F4427-B822-4A69-874A-FADDBF770F9E}" presName="LevelTwoTextNode" presStyleLbl="node3" presStyleIdx="0" presStyleCnt="3" custScaleX="11975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EE9A28-711B-4B57-B523-9C59ECC57299}" type="pres">
      <dgm:prSet presAssocID="{983F4427-B822-4A69-874A-FADDBF770F9E}" presName="level3hierChild" presStyleCnt="0"/>
      <dgm:spPr/>
    </dgm:pt>
    <dgm:pt modelId="{BF192B48-F1D5-40D5-8EE4-2FAB93546B64}" type="pres">
      <dgm:prSet presAssocID="{08F43272-DEAA-4781-886D-FAEF5ADDD0DC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B3D062CB-62ED-49DE-8DBD-A9083F0E8D69}" type="pres">
      <dgm:prSet presAssocID="{08F43272-DEAA-4781-886D-FAEF5ADDD0DC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2477642F-0C47-4943-B18C-6EF3F34E5B4C}" type="pres">
      <dgm:prSet presAssocID="{968A43AE-FE47-4406-A97A-1DDD478F0C58}" presName="root2" presStyleCnt="0"/>
      <dgm:spPr/>
    </dgm:pt>
    <dgm:pt modelId="{16F6496B-5638-4867-A7D8-219F39B8E9AD}" type="pres">
      <dgm:prSet presAssocID="{968A43AE-FE47-4406-A97A-1DDD478F0C58}" presName="LevelTwoTextNode" presStyleLbl="node3" presStyleIdx="1" presStyleCnt="3" custScaleX="1143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7BCA084-CF99-430E-B221-2B6E8705EF8E}" type="pres">
      <dgm:prSet presAssocID="{968A43AE-FE47-4406-A97A-1DDD478F0C58}" presName="level3hierChild" presStyleCnt="0"/>
      <dgm:spPr/>
    </dgm:pt>
    <dgm:pt modelId="{F37F5F33-21B5-4212-BF07-60A5047A3055}" type="pres">
      <dgm:prSet presAssocID="{04839E5B-7509-40BA-BC95-52C075EC58EF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9E2D9390-8893-4908-A771-971072296417}" type="pres">
      <dgm:prSet presAssocID="{04839E5B-7509-40BA-BC95-52C075EC58EF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58F67A8D-153A-4588-A3AD-3E86A3558413}" type="pres">
      <dgm:prSet presAssocID="{095C1578-B4E8-4C26-AA61-7CE94C38A44D}" presName="root2" presStyleCnt="0"/>
      <dgm:spPr/>
    </dgm:pt>
    <dgm:pt modelId="{17058A8B-92AE-4672-8B47-11A0FC93896B}" type="pres">
      <dgm:prSet presAssocID="{095C1578-B4E8-4C26-AA61-7CE94C38A44D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956007D-10A8-4773-A4B9-9AE608483E88}" type="pres">
      <dgm:prSet presAssocID="{095C1578-B4E8-4C26-AA61-7CE94C38A44D}" presName="level3hierChild" presStyleCnt="0"/>
      <dgm:spPr/>
    </dgm:pt>
    <dgm:pt modelId="{6049005D-425C-436A-A77C-513A6EB1A000}" type="pres">
      <dgm:prSet presAssocID="{E55D977A-38B8-47FB-8ABD-FC0118CBF7F5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2ED12BAC-93A6-49DA-85E9-514FF18EACB3}" type="pres">
      <dgm:prSet presAssocID="{E55D977A-38B8-47FB-8ABD-FC0118CBF7F5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A5E2B10F-047A-4C96-AA04-F4DD967ACBD5}" type="pres">
      <dgm:prSet presAssocID="{42817CCC-5436-4D4B-8C57-AE57887AA953}" presName="root2" presStyleCnt="0"/>
      <dgm:spPr/>
    </dgm:pt>
    <dgm:pt modelId="{573003DF-E060-42DF-8EC1-784BF635B6B7}" type="pres">
      <dgm:prSet presAssocID="{42817CCC-5436-4D4B-8C57-AE57887AA953}" presName="LevelTwoTextNode" presStyleLbl="node3" presStyleIdx="2" presStyleCnt="3" custScaleX="1003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A3CCEF-D13A-4DAB-A8C1-1AE1690E260D}" type="pres">
      <dgm:prSet presAssocID="{42817CCC-5436-4D4B-8C57-AE57887AA953}" presName="level3hierChild" presStyleCnt="0"/>
      <dgm:spPr/>
    </dgm:pt>
  </dgm:ptLst>
  <dgm:cxnLst>
    <dgm:cxn modelId="{EA5FE626-0587-49BC-A2A2-74A71F36ACEA}" type="presOf" srcId="{42817CCC-5436-4D4B-8C57-AE57887AA953}" destId="{573003DF-E060-42DF-8EC1-784BF635B6B7}" srcOrd="0" destOrd="0" presId="urn:microsoft.com/office/officeart/2005/8/layout/hierarchy2"/>
    <dgm:cxn modelId="{BEF55CC5-3FF4-437D-9828-D48C06C04AC0}" type="presOf" srcId="{E55D977A-38B8-47FB-8ABD-FC0118CBF7F5}" destId="{2ED12BAC-93A6-49DA-85E9-514FF18EACB3}" srcOrd="1" destOrd="0" presId="urn:microsoft.com/office/officeart/2005/8/layout/hierarchy2"/>
    <dgm:cxn modelId="{46F7ECFA-91BA-4A20-AE07-9B1500149B73}" srcId="{9B90DD3A-66FD-41AC-8CA8-EF0617035460}" destId="{4A0A5117-106D-46C7-9CB6-E79DCB0D9DE6}" srcOrd="0" destOrd="0" parTransId="{9D209E4A-A29A-4D15-A114-EAAEA588395C}" sibTransId="{9913FEC0-B944-409C-8505-B7169FEC42F0}"/>
    <dgm:cxn modelId="{F220D789-FB43-4BA8-97A3-C4CB8EFAAE16}" type="presOf" srcId="{F73BEF86-8854-4870-9686-04C8C1779CFA}" destId="{B4BC7883-ADB3-4FC5-B16C-34C7645E70AF}" srcOrd="0" destOrd="0" presId="urn:microsoft.com/office/officeart/2005/8/layout/hierarchy2"/>
    <dgm:cxn modelId="{E6D3BA35-B1D4-424F-B3B9-5506C151E8D0}" type="presOf" srcId="{4A0A5117-106D-46C7-9CB6-E79DCB0D9DE6}" destId="{8A17D6B9-05BB-46C2-AA27-1A25A6F72181}" srcOrd="0" destOrd="0" presId="urn:microsoft.com/office/officeart/2005/8/layout/hierarchy2"/>
    <dgm:cxn modelId="{5C936CF6-2D27-46CD-90D1-684B72B4DCAD}" srcId="{4A0A5117-106D-46C7-9CB6-E79DCB0D9DE6}" destId="{095C1578-B4E8-4C26-AA61-7CE94C38A44D}" srcOrd="1" destOrd="0" parTransId="{04839E5B-7509-40BA-BC95-52C075EC58EF}" sibTransId="{3BF2BD57-C5A3-4536-B6BC-0897F5DA2316}"/>
    <dgm:cxn modelId="{B8C6E779-EA88-4A56-B4A9-2DD5BEE99382}" type="presOf" srcId="{04839E5B-7509-40BA-BC95-52C075EC58EF}" destId="{F37F5F33-21B5-4212-BF07-60A5047A3055}" srcOrd="0" destOrd="0" presId="urn:microsoft.com/office/officeart/2005/8/layout/hierarchy2"/>
    <dgm:cxn modelId="{B21B07FA-38C2-4947-AE03-BACFBF1EDB22}" type="presOf" srcId="{668EB007-CCE9-42D9-8B95-03D219443317}" destId="{69AF33B1-4840-4928-BF25-3728CAE7B42F}" srcOrd="0" destOrd="0" presId="urn:microsoft.com/office/officeart/2005/8/layout/hierarchy2"/>
    <dgm:cxn modelId="{501878EC-08DA-436D-BD94-99E99BA30C6F}" type="presOf" srcId="{668EB007-CCE9-42D9-8B95-03D219443317}" destId="{CC2517B3-9840-4586-85C9-003C3B94D9E8}" srcOrd="1" destOrd="0" presId="urn:microsoft.com/office/officeart/2005/8/layout/hierarchy2"/>
    <dgm:cxn modelId="{D0FE6BCF-B337-406F-B404-8657445B9947}" type="presOf" srcId="{9B90DD3A-66FD-41AC-8CA8-EF0617035460}" destId="{73162075-351E-46F7-89B3-1F916BFEA7B9}" srcOrd="0" destOrd="0" presId="urn:microsoft.com/office/officeart/2005/8/layout/hierarchy2"/>
    <dgm:cxn modelId="{D827FF84-FF26-4030-AA14-6C3CB4108DCF}" type="presOf" srcId="{08F43272-DEAA-4781-886D-FAEF5ADDD0DC}" destId="{B3D062CB-62ED-49DE-8DBD-A9083F0E8D69}" srcOrd="1" destOrd="0" presId="urn:microsoft.com/office/officeart/2005/8/layout/hierarchy2"/>
    <dgm:cxn modelId="{9CD6EAA2-7DBF-401C-9DA0-19258AE84411}" srcId="{F73BEF86-8854-4870-9686-04C8C1779CFA}" destId="{983F4427-B822-4A69-874A-FADDBF770F9E}" srcOrd="0" destOrd="0" parTransId="{1CA0ADF8-CA81-4D36-A306-DB0CCC215E07}" sibTransId="{AA7F627D-F9FE-4184-96D8-D72CB0DE497F}"/>
    <dgm:cxn modelId="{B94905E9-4135-45C2-B9B2-53827898B70A}" type="presOf" srcId="{968A43AE-FE47-4406-A97A-1DDD478F0C58}" destId="{16F6496B-5638-4867-A7D8-219F39B8E9AD}" srcOrd="0" destOrd="0" presId="urn:microsoft.com/office/officeart/2005/8/layout/hierarchy2"/>
    <dgm:cxn modelId="{DA1C1B87-514D-4868-888A-0F45707EF6D5}" type="presOf" srcId="{04839E5B-7509-40BA-BC95-52C075EC58EF}" destId="{9E2D9390-8893-4908-A771-971072296417}" srcOrd="1" destOrd="0" presId="urn:microsoft.com/office/officeart/2005/8/layout/hierarchy2"/>
    <dgm:cxn modelId="{9D51BE39-A0AD-45D1-92AA-5E0DB2133AD5}" type="presOf" srcId="{983F4427-B822-4A69-874A-FADDBF770F9E}" destId="{F059F122-AA3E-49FC-A818-ED08E6CDB01F}" srcOrd="0" destOrd="0" presId="urn:microsoft.com/office/officeart/2005/8/layout/hierarchy2"/>
    <dgm:cxn modelId="{DCF51EEB-7F40-4985-B450-8B4F228F0BFC}" type="presOf" srcId="{1CA0ADF8-CA81-4D36-A306-DB0CCC215E07}" destId="{343379D5-752C-4CDB-ABF4-14101F95F479}" srcOrd="0" destOrd="0" presId="urn:microsoft.com/office/officeart/2005/8/layout/hierarchy2"/>
    <dgm:cxn modelId="{C2AAF149-7200-4846-AFB9-1BA6F7CCFDB1}" type="presOf" srcId="{E55D977A-38B8-47FB-8ABD-FC0118CBF7F5}" destId="{6049005D-425C-436A-A77C-513A6EB1A000}" srcOrd="0" destOrd="0" presId="urn:microsoft.com/office/officeart/2005/8/layout/hierarchy2"/>
    <dgm:cxn modelId="{43577020-BC52-4289-BDCC-3D296517F07E}" srcId="{095C1578-B4E8-4C26-AA61-7CE94C38A44D}" destId="{42817CCC-5436-4D4B-8C57-AE57887AA953}" srcOrd="0" destOrd="0" parTransId="{E55D977A-38B8-47FB-8ABD-FC0118CBF7F5}" sibTransId="{495F0BEF-19F2-4658-9C26-82D173525E43}"/>
    <dgm:cxn modelId="{099B7C79-1895-4BE8-AD24-D98359F81FFF}" type="presOf" srcId="{08F43272-DEAA-4781-886D-FAEF5ADDD0DC}" destId="{BF192B48-F1D5-40D5-8EE4-2FAB93546B64}" srcOrd="0" destOrd="0" presId="urn:microsoft.com/office/officeart/2005/8/layout/hierarchy2"/>
    <dgm:cxn modelId="{CF6A8D83-57FF-46E6-BF73-E150C66AE96A}" srcId="{4A0A5117-106D-46C7-9CB6-E79DCB0D9DE6}" destId="{F73BEF86-8854-4870-9686-04C8C1779CFA}" srcOrd="0" destOrd="0" parTransId="{668EB007-CCE9-42D9-8B95-03D219443317}" sibTransId="{89B030F2-2DBC-4A11-B2BC-65F0C20AE124}"/>
    <dgm:cxn modelId="{427E78D1-F788-418B-AE62-201C11142FBE}" type="presOf" srcId="{095C1578-B4E8-4C26-AA61-7CE94C38A44D}" destId="{17058A8B-92AE-4672-8B47-11A0FC93896B}" srcOrd="0" destOrd="0" presId="urn:microsoft.com/office/officeart/2005/8/layout/hierarchy2"/>
    <dgm:cxn modelId="{69C4E290-E988-40BB-A40F-810185D52D09}" srcId="{F73BEF86-8854-4870-9686-04C8C1779CFA}" destId="{968A43AE-FE47-4406-A97A-1DDD478F0C58}" srcOrd="1" destOrd="0" parTransId="{08F43272-DEAA-4781-886D-FAEF5ADDD0DC}" sibTransId="{CDFFE7C2-F4DB-4C33-8A79-150ACDE4E57F}"/>
    <dgm:cxn modelId="{E4B9197E-C6B4-40FB-BF0C-A2C422AD8300}" type="presOf" srcId="{1CA0ADF8-CA81-4D36-A306-DB0CCC215E07}" destId="{15691370-5792-4488-B203-313092FA4DEE}" srcOrd="1" destOrd="0" presId="urn:microsoft.com/office/officeart/2005/8/layout/hierarchy2"/>
    <dgm:cxn modelId="{6EA99226-D533-407C-A07D-CBDF0AB1B68E}" type="presParOf" srcId="{73162075-351E-46F7-89B3-1F916BFEA7B9}" destId="{88F9FEDF-8500-4FBB-9A7D-087E17280CCF}" srcOrd="0" destOrd="0" presId="urn:microsoft.com/office/officeart/2005/8/layout/hierarchy2"/>
    <dgm:cxn modelId="{5D306BDC-2093-45EA-996E-6DD698D5B6E6}" type="presParOf" srcId="{88F9FEDF-8500-4FBB-9A7D-087E17280CCF}" destId="{8A17D6B9-05BB-46C2-AA27-1A25A6F72181}" srcOrd="0" destOrd="0" presId="urn:microsoft.com/office/officeart/2005/8/layout/hierarchy2"/>
    <dgm:cxn modelId="{3B76B3F0-8AB4-44D9-85E8-7BBB22D94F8D}" type="presParOf" srcId="{88F9FEDF-8500-4FBB-9A7D-087E17280CCF}" destId="{88FEF956-C0D6-431F-B243-763851F8E273}" srcOrd="1" destOrd="0" presId="urn:microsoft.com/office/officeart/2005/8/layout/hierarchy2"/>
    <dgm:cxn modelId="{8FE249BB-6347-45D1-AE28-825B81F030FD}" type="presParOf" srcId="{88FEF956-C0D6-431F-B243-763851F8E273}" destId="{69AF33B1-4840-4928-BF25-3728CAE7B42F}" srcOrd="0" destOrd="0" presId="urn:microsoft.com/office/officeart/2005/8/layout/hierarchy2"/>
    <dgm:cxn modelId="{B7522331-8B7C-4995-99AC-037AF06799BB}" type="presParOf" srcId="{69AF33B1-4840-4928-BF25-3728CAE7B42F}" destId="{CC2517B3-9840-4586-85C9-003C3B94D9E8}" srcOrd="0" destOrd="0" presId="urn:microsoft.com/office/officeart/2005/8/layout/hierarchy2"/>
    <dgm:cxn modelId="{984E82D7-02CA-453C-99E6-00B199B1CAB9}" type="presParOf" srcId="{88FEF956-C0D6-431F-B243-763851F8E273}" destId="{7071AF16-137B-4986-A672-AAEAD33D2DE1}" srcOrd="1" destOrd="0" presId="urn:microsoft.com/office/officeart/2005/8/layout/hierarchy2"/>
    <dgm:cxn modelId="{4D0AED24-5C07-4909-9863-4DFF8546AEB3}" type="presParOf" srcId="{7071AF16-137B-4986-A672-AAEAD33D2DE1}" destId="{B4BC7883-ADB3-4FC5-B16C-34C7645E70AF}" srcOrd="0" destOrd="0" presId="urn:microsoft.com/office/officeart/2005/8/layout/hierarchy2"/>
    <dgm:cxn modelId="{F6C4824F-3A79-4242-8681-00B47720E429}" type="presParOf" srcId="{7071AF16-137B-4986-A672-AAEAD33D2DE1}" destId="{5D785A23-A661-41F5-B028-E48946EAE97B}" srcOrd="1" destOrd="0" presId="urn:microsoft.com/office/officeart/2005/8/layout/hierarchy2"/>
    <dgm:cxn modelId="{3E6BB2B3-AA80-45F3-915F-26C7B1A455B3}" type="presParOf" srcId="{5D785A23-A661-41F5-B028-E48946EAE97B}" destId="{343379D5-752C-4CDB-ABF4-14101F95F479}" srcOrd="0" destOrd="0" presId="urn:microsoft.com/office/officeart/2005/8/layout/hierarchy2"/>
    <dgm:cxn modelId="{821F2B1B-9A6C-4D74-B9C1-8D983845C42C}" type="presParOf" srcId="{343379D5-752C-4CDB-ABF4-14101F95F479}" destId="{15691370-5792-4488-B203-313092FA4DEE}" srcOrd="0" destOrd="0" presId="urn:microsoft.com/office/officeart/2005/8/layout/hierarchy2"/>
    <dgm:cxn modelId="{27D2ACF4-971E-479B-A9AF-B7C398BAAD32}" type="presParOf" srcId="{5D785A23-A661-41F5-B028-E48946EAE97B}" destId="{777A257F-B0E6-47A0-B77E-D23A130A8D09}" srcOrd="1" destOrd="0" presId="urn:microsoft.com/office/officeart/2005/8/layout/hierarchy2"/>
    <dgm:cxn modelId="{8FAE0ADE-A98A-4D8D-8B42-DEF1A06969DC}" type="presParOf" srcId="{777A257F-B0E6-47A0-B77E-D23A130A8D09}" destId="{F059F122-AA3E-49FC-A818-ED08E6CDB01F}" srcOrd="0" destOrd="0" presId="urn:microsoft.com/office/officeart/2005/8/layout/hierarchy2"/>
    <dgm:cxn modelId="{8EDE9D18-A4B4-4231-B570-C7ACFAAC4A83}" type="presParOf" srcId="{777A257F-B0E6-47A0-B77E-D23A130A8D09}" destId="{A8EE9A28-711B-4B57-B523-9C59ECC57299}" srcOrd="1" destOrd="0" presId="urn:microsoft.com/office/officeart/2005/8/layout/hierarchy2"/>
    <dgm:cxn modelId="{EE6C3049-177E-4F0B-84AB-94A1ACA1B26E}" type="presParOf" srcId="{5D785A23-A661-41F5-B028-E48946EAE97B}" destId="{BF192B48-F1D5-40D5-8EE4-2FAB93546B64}" srcOrd="2" destOrd="0" presId="urn:microsoft.com/office/officeart/2005/8/layout/hierarchy2"/>
    <dgm:cxn modelId="{61B8DC7D-242E-4B97-B8B6-D86B491E2DD4}" type="presParOf" srcId="{BF192B48-F1D5-40D5-8EE4-2FAB93546B64}" destId="{B3D062CB-62ED-49DE-8DBD-A9083F0E8D69}" srcOrd="0" destOrd="0" presId="urn:microsoft.com/office/officeart/2005/8/layout/hierarchy2"/>
    <dgm:cxn modelId="{A48C4E99-AC56-4DA8-A43C-47FDFD68A57A}" type="presParOf" srcId="{5D785A23-A661-41F5-B028-E48946EAE97B}" destId="{2477642F-0C47-4943-B18C-6EF3F34E5B4C}" srcOrd="3" destOrd="0" presId="urn:microsoft.com/office/officeart/2005/8/layout/hierarchy2"/>
    <dgm:cxn modelId="{38A66E5F-D630-4488-8B48-70C176DD3A9D}" type="presParOf" srcId="{2477642F-0C47-4943-B18C-6EF3F34E5B4C}" destId="{16F6496B-5638-4867-A7D8-219F39B8E9AD}" srcOrd="0" destOrd="0" presId="urn:microsoft.com/office/officeart/2005/8/layout/hierarchy2"/>
    <dgm:cxn modelId="{CD950160-99A2-4584-B070-BBB1A2185D90}" type="presParOf" srcId="{2477642F-0C47-4943-B18C-6EF3F34E5B4C}" destId="{67BCA084-CF99-430E-B221-2B6E8705EF8E}" srcOrd="1" destOrd="0" presId="urn:microsoft.com/office/officeart/2005/8/layout/hierarchy2"/>
    <dgm:cxn modelId="{A56A0319-459E-4706-A5F1-32BA57EACFB4}" type="presParOf" srcId="{88FEF956-C0D6-431F-B243-763851F8E273}" destId="{F37F5F33-21B5-4212-BF07-60A5047A3055}" srcOrd="2" destOrd="0" presId="urn:microsoft.com/office/officeart/2005/8/layout/hierarchy2"/>
    <dgm:cxn modelId="{BEE3018C-0B2A-4306-B355-39B230EA5D23}" type="presParOf" srcId="{F37F5F33-21B5-4212-BF07-60A5047A3055}" destId="{9E2D9390-8893-4908-A771-971072296417}" srcOrd="0" destOrd="0" presId="urn:microsoft.com/office/officeart/2005/8/layout/hierarchy2"/>
    <dgm:cxn modelId="{3C6A4543-CF2C-49D1-A6E0-1B0F71E72AEF}" type="presParOf" srcId="{88FEF956-C0D6-431F-B243-763851F8E273}" destId="{58F67A8D-153A-4588-A3AD-3E86A3558413}" srcOrd="3" destOrd="0" presId="urn:microsoft.com/office/officeart/2005/8/layout/hierarchy2"/>
    <dgm:cxn modelId="{7972E3E6-C573-458F-B071-B75F2FAE69ED}" type="presParOf" srcId="{58F67A8D-153A-4588-A3AD-3E86A3558413}" destId="{17058A8B-92AE-4672-8B47-11A0FC93896B}" srcOrd="0" destOrd="0" presId="urn:microsoft.com/office/officeart/2005/8/layout/hierarchy2"/>
    <dgm:cxn modelId="{AC76DE73-44CD-4F64-9ED0-27488030BC1E}" type="presParOf" srcId="{58F67A8D-153A-4588-A3AD-3E86A3558413}" destId="{C956007D-10A8-4773-A4B9-9AE608483E88}" srcOrd="1" destOrd="0" presId="urn:microsoft.com/office/officeart/2005/8/layout/hierarchy2"/>
    <dgm:cxn modelId="{79FB0F97-605E-41FD-830B-5C6F35116D77}" type="presParOf" srcId="{C956007D-10A8-4773-A4B9-9AE608483E88}" destId="{6049005D-425C-436A-A77C-513A6EB1A000}" srcOrd="0" destOrd="0" presId="urn:microsoft.com/office/officeart/2005/8/layout/hierarchy2"/>
    <dgm:cxn modelId="{25E6F405-2172-4337-894E-2DE5706614D7}" type="presParOf" srcId="{6049005D-425C-436A-A77C-513A6EB1A000}" destId="{2ED12BAC-93A6-49DA-85E9-514FF18EACB3}" srcOrd="0" destOrd="0" presId="urn:microsoft.com/office/officeart/2005/8/layout/hierarchy2"/>
    <dgm:cxn modelId="{74159E5B-5D51-47FD-9CBC-713EEC403C64}" type="presParOf" srcId="{C956007D-10A8-4773-A4B9-9AE608483E88}" destId="{A5E2B10F-047A-4C96-AA04-F4DD967ACBD5}" srcOrd="1" destOrd="0" presId="urn:microsoft.com/office/officeart/2005/8/layout/hierarchy2"/>
    <dgm:cxn modelId="{86578FB3-1FB0-4655-A2F5-E2F2E4F591A0}" type="presParOf" srcId="{A5E2B10F-047A-4C96-AA04-F4DD967ACBD5}" destId="{573003DF-E060-42DF-8EC1-784BF635B6B7}" srcOrd="0" destOrd="0" presId="urn:microsoft.com/office/officeart/2005/8/layout/hierarchy2"/>
    <dgm:cxn modelId="{F368C647-6C5A-469C-B67A-D4B135C9A417}" type="presParOf" srcId="{A5E2B10F-047A-4C96-AA04-F4DD967ACBD5}" destId="{4AA3CCEF-D13A-4DAB-A8C1-1AE1690E260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97C458-DA0E-41B6-B53B-183DB3C2C173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25DE05C3-DD94-4065-85BE-0DE1BD8B9519}">
      <dgm:prSet phldrT="[文本]" custT="1"/>
      <dgm:spPr/>
      <dgm:t>
        <a:bodyPr/>
        <a:lstStyle/>
        <a:p>
          <a:r>
            <a:rPr lang="en-US" altLang="zh-CN" sz="2400" b="1" dirty="0" smtClean="0"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2400" b="1" dirty="0" smtClean="0">
              <a:latin typeface="微软雅黑" pitchFamily="34" charset="-122"/>
              <a:ea typeface="微软雅黑" pitchFamily="34" charset="-122"/>
            </a:rPr>
            <a:t>、网络直播摄像机：</a:t>
          </a:r>
          <a:endParaRPr lang="zh-CN" altLang="en-US" sz="2400" b="1" dirty="0">
            <a:latin typeface="微软雅黑" pitchFamily="34" charset="-122"/>
            <a:ea typeface="微软雅黑" pitchFamily="34" charset="-122"/>
          </a:endParaRPr>
        </a:p>
      </dgm:t>
    </dgm:pt>
    <dgm:pt modelId="{82450453-8D93-416D-93C7-2BE394380091}" type="parTrans" cxnId="{D99EC5D5-FE63-418C-88ED-AA46FB6440E8}">
      <dgm:prSet/>
      <dgm:spPr/>
      <dgm:t>
        <a:bodyPr/>
        <a:lstStyle/>
        <a:p>
          <a:endParaRPr lang="zh-CN" altLang="en-US"/>
        </a:p>
      </dgm:t>
    </dgm:pt>
    <dgm:pt modelId="{93D9D906-B454-4115-87E9-602759B4FB4E}" type="sibTrans" cxnId="{D99EC5D5-FE63-418C-88ED-AA46FB6440E8}">
      <dgm:prSet/>
      <dgm:spPr/>
      <dgm:t>
        <a:bodyPr/>
        <a:lstStyle/>
        <a:p>
          <a:endParaRPr lang="zh-CN" altLang="en-US"/>
        </a:p>
      </dgm:t>
    </dgm:pt>
    <dgm:pt modelId="{0C54A4B7-A1C2-4158-9A1E-FD1761F67758}">
      <dgm:prSet phldrT="[文本]" custT="1"/>
      <dgm:spPr/>
      <dgm:t>
        <a:bodyPr/>
        <a:lstStyle/>
        <a:p>
          <a:r>
            <a:rPr lang="en-US" altLang="zh-CN" sz="2400" b="1" dirty="0" smtClean="0">
              <a:latin typeface="微软雅黑" pitchFamily="34" charset="-122"/>
              <a:ea typeface="微软雅黑" pitchFamily="34" charset="-122"/>
            </a:rPr>
            <a:t>2</a:t>
          </a:r>
          <a:r>
            <a:rPr lang="zh-CN" altLang="en-US" sz="2400" b="1" dirty="0" smtClean="0">
              <a:latin typeface="微软雅黑" pitchFamily="34" charset="-122"/>
              <a:ea typeface="微软雅黑" pitchFamily="34" charset="-122"/>
            </a:rPr>
            <a:t>、网络直播编码器：</a:t>
          </a:r>
          <a:endParaRPr lang="zh-CN" altLang="en-US" sz="2400" b="1" dirty="0">
            <a:latin typeface="微软雅黑" pitchFamily="34" charset="-122"/>
            <a:ea typeface="微软雅黑" pitchFamily="34" charset="-122"/>
          </a:endParaRPr>
        </a:p>
      </dgm:t>
    </dgm:pt>
    <dgm:pt modelId="{80B099ED-FF19-4277-B875-0D61A77EA5D6}" type="parTrans" cxnId="{47030F0B-E819-4B64-80A0-2AF1B4F3290D}">
      <dgm:prSet/>
      <dgm:spPr/>
      <dgm:t>
        <a:bodyPr/>
        <a:lstStyle/>
        <a:p>
          <a:endParaRPr lang="zh-CN" altLang="en-US"/>
        </a:p>
      </dgm:t>
    </dgm:pt>
    <dgm:pt modelId="{F870D131-A5A8-4803-B7B6-81771599CC34}" type="sibTrans" cxnId="{47030F0B-E819-4B64-80A0-2AF1B4F3290D}">
      <dgm:prSet/>
      <dgm:spPr/>
      <dgm:t>
        <a:bodyPr/>
        <a:lstStyle/>
        <a:p>
          <a:endParaRPr lang="zh-CN" altLang="en-US"/>
        </a:p>
      </dgm:t>
    </dgm:pt>
    <dgm:pt modelId="{EB7C9F35-1F8D-47E7-BF8D-3A2DA4871590}">
      <dgm:prSet phldrT="[文本]" custT="1"/>
      <dgm:spPr/>
      <dgm:t>
        <a:bodyPr/>
        <a:lstStyle/>
        <a:p>
          <a:r>
            <a:rPr lang="en-US" altLang="zh-CN" sz="2400" b="1" dirty="0" smtClean="0">
              <a:latin typeface="微软雅黑" pitchFamily="34" charset="-122"/>
              <a:ea typeface="微软雅黑" pitchFamily="34" charset="-122"/>
            </a:rPr>
            <a:t>3</a:t>
          </a:r>
          <a:r>
            <a:rPr lang="zh-CN" altLang="en-US" sz="2400" b="1" dirty="0" smtClean="0">
              <a:latin typeface="微软雅黑" pitchFamily="34" charset="-122"/>
              <a:ea typeface="微软雅黑" pitchFamily="34" charset="-122"/>
            </a:rPr>
            <a:t>、远程集中管理软件：</a:t>
          </a:r>
          <a:endParaRPr lang="zh-CN" altLang="en-US" sz="2400" b="1" dirty="0">
            <a:latin typeface="微软雅黑" pitchFamily="34" charset="-122"/>
            <a:ea typeface="微软雅黑" pitchFamily="34" charset="-122"/>
          </a:endParaRPr>
        </a:p>
      </dgm:t>
    </dgm:pt>
    <dgm:pt modelId="{2DC5753D-E280-4516-8FD4-76F3136B1CC8}" type="parTrans" cxnId="{E13232EE-1DD7-4B41-BC98-2049D6064791}">
      <dgm:prSet/>
      <dgm:spPr/>
      <dgm:t>
        <a:bodyPr/>
        <a:lstStyle/>
        <a:p>
          <a:endParaRPr lang="zh-CN" altLang="en-US"/>
        </a:p>
      </dgm:t>
    </dgm:pt>
    <dgm:pt modelId="{05025973-6589-4B65-AF05-3D0CA76205B5}" type="sibTrans" cxnId="{E13232EE-1DD7-4B41-BC98-2049D6064791}">
      <dgm:prSet/>
      <dgm:spPr/>
      <dgm:t>
        <a:bodyPr/>
        <a:lstStyle/>
        <a:p>
          <a:endParaRPr lang="zh-CN" altLang="en-US"/>
        </a:p>
      </dgm:t>
    </dgm:pt>
    <dgm:pt modelId="{A6B4F4F6-C2F7-4BAA-9414-C2A3CD7481E6}" type="pres">
      <dgm:prSet presAssocID="{4797C458-DA0E-41B6-B53B-183DB3C2C17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1405EA2-AC66-462C-B8A1-EA290082DB80}" type="pres">
      <dgm:prSet presAssocID="{25DE05C3-DD94-4065-85BE-0DE1BD8B9519}" presName="parentLin" presStyleCnt="0"/>
      <dgm:spPr/>
    </dgm:pt>
    <dgm:pt modelId="{C14E7BAD-66BB-4E6A-9934-1F20A1FA7453}" type="pres">
      <dgm:prSet presAssocID="{25DE05C3-DD94-4065-85BE-0DE1BD8B9519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5814F336-3A2D-4E87-8BFA-B6EC9208ED2B}" type="pres">
      <dgm:prSet presAssocID="{25DE05C3-DD94-4065-85BE-0DE1BD8B9519}" presName="parentText" presStyleLbl="node1" presStyleIdx="0" presStyleCnt="3" custScaleY="84659" custLinFactNeighborX="-5501" custLinFactNeighborY="-1748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EDBDB5-2353-4F87-8BB9-54894277C56B}" type="pres">
      <dgm:prSet presAssocID="{25DE05C3-DD94-4065-85BE-0DE1BD8B9519}" presName="negativeSpace" presStyleCnt="0"/>
      <dgm:spPr/>
    </dgm:pt>
    <dgm:pt modelId="{8967068C-514A-4914-9A55-C7BF6C4191A1}" type="pres">
      <dgm:prSet presAssocID="{25DE05C3-DD94-4065-85BE-0DE1BD8B9519}" presName="childText" presStyleLbl="conFgAcc1" presStyleIdx="0" presStyleCnt="3" custScaleY="136896">
        <dgm:presLayoutVars>
          <dgm:bulletEnabled val="1"/>
        </dgm:presLayoutVars>
      </dgm:prSet>
      <dgm:spPr/>
    </dgm:pt>
    <dgm:pt modelId="{6BBC2F16-BAE9-487F-8F80-E80B6E99C18B}" type="pres">
      <dgm:prSet presAssocID="{93D9D906-B454-4115-87E9-602759B4FB4E}" presName="spaceBetweenRectangles" presStyleCnt="0"/>
      <dgm:spPr/>
    </dgm:pt>
    <dgm:pt modelId="{9FD40CD9-64DC-474E-8D52-DDE8A563006F}" type="pres">
      <dgm:prSet presAssocID="{0C54A4B7-A1C2-4158-9A1E-FD1761F67758}" presName="parentLin" presStyleCnt="0"/>
      <dgm:spPr/>
    </dgm:pt>
    <dgm:pt modelId="{683B9435-D08F-4300-B711-3936A1A6860A}" type="pres">
      <dgm:prSet presAssocID="{0C54A4B7-A1C2-4158-9A1E-FD1761F67758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46885F68-C3AE-41F8-B363-91D09D7BF932}" type="pres">
      <dgm:prSet presAssocID="{0C54A4B7-A1C2-4158-9A1E-FD1761F67758}" presName="parentText" presStyleLbl="node1" presStyleIdx="1" presStyleCnt="3" custScaleY="6443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F1AD40-0C61-4C85-9A7D-65143B808CA0}" type="pres">
      <dgm:prSet presAssocID="{0C54A4B7-A1C2-4158-9A1E-FD1761F67758}" presName="negativeSpace" presStyleCnt="0"/>
      <dgm:spPr/>
    </dgm:pt>
    <dgm:pt modelId="{0639AB7C-6B41-4B8B-82A6-085D7E44E815}" type="pres">
      <dgm:prSet presAssocID="{0C54A4B7-A1C2-4158-9A1E-FD1761F67758}" presName="childText" presStyleLbl="conFgAcc1" presStyleIdx="1" presStyleCnt="3" custScaleY="138845">
        <dgm:presLayoutVars>
          <dgm:bulletEnabled val="1"/>
        </dgm:presLayoutVars>
      </dgm:prSet>
      <dgm:spPr/>
    </dgm:pt>
    <dgm:pt modelId="{39255E0F-2825-47A8-8C17-8DE040F94B72}" type="pres">
      <dgm:prSet presAssocID="{F870D131-A5A8-4803-B7B6-81771599CC34}" presName="spaceBetweenRectangles" presStyleCnt="0"/>
      <dgm:spPr/>
    </dgm:pt>
    <dgm:pt modelId="{4C9F1433-D792-4A12-A669-32DF42406305}" type="pres">
      <dgm:prSet presAssocID="{EB7C9F35-1F8D-47E7-BF8D-3A2DA4871590}" presName="parentLin" presStyleCnt="0"/>
      <dgm:spPr/>
    </dgm:pt>
    <dgm:pt modelId="{01D40B78-1881-484E-931E-8CA4CB1ECD73}" type="pres">
      <dgm:prSet presAssocID="{EB7C9F35-1F8D-47E7-BF8D-3A2DA4871590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B6689E0B-6DF0-48D8-8FD8-4E6E3B80DBC8}" type="pres">
      <dgm:prSet presAssocID="{EB7C9F35-1F8D-47E7-BF8D-3A2DA4871590}" presName="parentText" presStyleLbl="node1" presStyleIdx="2" presStyleCnt="3" custScaleY="6850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0BB1DAC-A5AE-4462-935D-78C72E764696}" type="pres">
      <dgm:prSet presAssocID="{EB7C9F35-1F8D-47E7-BF8D-3A2DA4871590}" presName="negativeSpace" presStyleCnt="0"/>
      <dgm:spPr/>
    </dgm:pt>
    <dgm:pt modelId="{D753B1A2-53C4-4116-B0B3-45F115210A3F}" type="pres">
      <dgm:prSet presAssocID="{EB7C9F35-1F8D-47E7-BF8D-3A2DA4871590}" presName="childText" presStyleLbl="conFgAcc1" presStyleIdx="2" presStyleCnt="3" custScaleY="134083">
        <dgm:presLayoutVars>
          <dgm:bulletEnabled val="1"/>
        </dgm:presLayoutVars>
      </dgm:prSet>
      <dgm:spPr/>
    </dgm:pt>
  </dgm:ptLst>
  <dgm:cxnLst>
    <dgm:cxn modelId="{7A339A10-20B6-4608-8897-5A7E3EAB268C}" type="presOf" srcId="{0C54A4B7-A1C2-4158-9A1E-FD1761F67758}" destId="{683B9435-D08F-4300-B711-3936A1A6860A}" srcOrd="0" destOrd="0" presId="urn:microsoft.com/office/officeart/2005/8/layout/list1"/>
    <dgm:cxn modelId="{EC88BEC2-D55A-4FFD-AEBF-6D2901265486}" type="presOf" srcId="{25DE05C3-DD94-4065-85BE-0DE1BD8B9519}" destId="{5814F336-3A2D-4E87-8BFA-B6EC9208ED2B}" srcOrd="1" destOrd="0" presId="urn:microsoft.com/office/officeart/2005/8/layout/list1"/>
    <dgm:cxn modelId="{D99EC5D5-FE63-418C-88ED-AA46FB6440E8}" srcId="{4797C458-DA0E-41B6-B53B-183DB3C2C173}" destId="{25DE05C3-DD94-4065-85BE-0DE1BD8B9519}" srcOrd="0" destOrd="0" parTransId="{82450453-8D93-416D-93C7-2BE394380091}" sibTransId="{93D9D906-B454-4115-87E9-602759B4FB4E}"/>
    <dgm:cxn modelId="{0EEFF4A2-C405-413E-90CC-4EC448A5C2EF}" type="presOf" srcId="{EB7C9F35-1F8D-47E7-BF8D-3A2DA4871590}" destId="{01D40B78-1881-484E-931E-8CA4CB1ECD73}" srcOrd="0" destOrd="0" presId="urn:microsoft.com/office/officeart/2005/8/layout/list1"/>
    <dgm:cxn modelId="{078FB710-EB4D-4C4C-A1E9-4D6BDE2433D2}" type="presOf" srcId="{0C54A4B7-A1C2-4158-9A1E-FD1761F67758}" destId="{46885F68-C3AE-41F8-B363-91D09D7BF932}" srcOrd="1" destOrd="0" presId="urn:microsoft.com/office/officeart/2005/8/layout/list1"/>
    <dgm:cxn modelId="{E13232EE-1DD7-4B41-BC98-2049D6064791}" srcId="{4797C458-DA0E-41B6-B53B-183DB3C2C173}" destId="{EB7C9F35-1F8D-47E7-BF8D-3A2DA4871590}" srcOrd="2" destOrd="0" parTransId="{2DC5753D-E280-4516-8FD4-76F3136B1CC8}" sibTransId="{05025973-6589-4B65-AF05-3D0CA76205B5}"/>
    <dgm:cxn modelId="{47030F0B-E819-4B64-80A0-2AF1B4F3290D}" srcId="{4797C458-DA0E-41B6-B53B-183DB3C2C173}" destId="{0C54A4B7-A1C2-4158-9A1E-FD1761F67758}" srcOrd="1" destOrd="0" parTransId="{80B099ED-FF19-4277-B875-0D61A77EA5D6}" sibTransId="{F870D131-A5A8-4803-B7B6-81771599CC34}"/>
    <dgm:cxn modelId="{171FB125-FA45-4BE0-968B-1D1884D443CE}" type="presOf" srcId="{EB7C9F35-1F8D-47E7-BF8D-3A2DA4871590}" destId="{B6689E0B-6DF0-48D8-8FD8-4E6E3B80DBC8}" srcOrd="1" destOrd="0" presId="urn:microsoft.com/office/officeart/2005/8/layout/list1"/>
    <dgm:cxn modelId="{5F5FDB14-3D93-411E-8ADB-DB339B508896}" type="presOf" srcId="{4797C458-DA0E-41B6-B53B-183DB3C2C173}" destId="{A6B4F4F6-C2F7-4BAA-9414-C2A3CD7481E6}" srcOrd="0" destOrd="0" presId="urn:microsoft.com/office/officeart/2005/8/layout/list1"/>
    <dgm:cxn modelId="{65DF4E53-6351-4916-A3AD-29860CA7172D}" type="presOf" srcId="{25DE05C3-DD94-4065-85BE-0DE1BD8B9519}" destId="{C14E7BAD-66BB-4E6A-9934-1F20A1FA7453}" srcOrd="0" destOrd="0" presId="urn:microsoft.com/office/officeart/2005/8/layout/list1"/>
    <dgm:cxn modelId="{29A01C08-42A6-402C-91FE-A2984204BB7C}" type="presParOf" srcId="{A6B4F4F6-C2F7-4BAA-9414-C2A3CD7481E6}" destId="{11405EA2-AC66-462C-B8A1-EA290082DB80}" srcOrd="0" destOrd="0" presId="urn:microsoft.com/office/officeart/2005/8/layout/list1"/>
    <dgm:cxn modelId="{A406F3A1-721F-4040-B03F-7CADC359909C}" type="presParOf" srcId="{11405EA2-AC66-462C-B8A1-EA290082DB80}" destId="{C14E7BAD-66BB-4E6A-9934-1F20A1FA7453}" srcOrd="0" destOrd="0" presId="urn:microsoft.com/office/officeart/2005/8/layout/list1"/>
    <dgm:cxn modelId="{E0C45FB8-80EC-4A9E-80C9-9D6D5F47C3BF}" type="presParOf" srcId="{11405EA2-AC66-462C-B8A1-EA290082DB80}" destId="{5814F336-3A2D-4E87-8BFA-B6EC9208ED2B}" srcOrd="1" destOrd="0" presId="urn:microsoft.com/office/officeart/2005/8/layout/list1"/>
    <dgm:cxn modelId="{3998EAA4-F482-4B7F-8257-7746E4B63749}" type="presParOf" srcId="{A6B4F4F6-C2F7-4BAA-9414-C2A3CD7481E6}" destId="{97EDBDB5-2353-4F87-8BB9-54894277C56B}" srcOrd="1" destOrd="0" presId="urn:microsoft.com/office/officeart/2005/8/layout/list1"/>
    <dgm:cxn modelId="{12C7F1FD-A4F9-4F03-AF46-05C7EB68C10D}" type="presParOf" srcId="{A6B4F4F6-C2F7-4BAA-9414-C2A3CD7481E6}" destId="{8967068C-514A-4914-9A55-C7BF6C4191A1}" srcOrd="2" destOrd="0" presId="urn:microsoft.com/office/officeart/2005/8/layout/list1"/>
    <dgm:cxn modelId="{4D029BF2-47D8-4421-A6C0-DD4DE6CFA877}" type="presParOf" srcId="{A6B4F4F6-C2F7-4BAA-9414-C2A3CD7481E6}" destId="{6BBC2F16-BAE9-487F-8F80-E80B6E99C18B}" srcOrd="3" destOrd="0" presId="urn:microsoft.com/office/officeart/2005/8/layout/list1"/>
    <dgm:cxn modelId="{02872211-1405-42AF-BFDB-77578A2160E3}" type="presParOf" srcId="{A6B4F4F6-C2F7-4BAA-9414-C2A3CD7481E6}" destId="{9FD40CD9-64DC-474E-8D52-DDE8A563006F}" srcOrd="4" destOrd="0" presId="urn:microsoft.com/office/officeart/2005/8/layout/list1"/>
    <dgm:cxn modelId="{F9CB9BD8-5CC1-40E3-A2C9-CF3C6402BD74}" type="presParOf" srcId="{9FD40CD9-64DC-474E-8D52-DDE8A563006F}" destId="{683B9435-D08F-4300-B711-3936A1A6860A}" srcOrd="0" destOrd="0" presId="urn:microsoft.com/office/officeart/2005/8/layout/list1"/>
    <dgm:cxn modelId="{167F199D-4655-4B0E-92D1-E8C8860F9AAD}" type="presParOf" srcId="{9FD40CD9-64DC-474E-8D52-DDE8A563006F}" destId="{46885F68-C3AE-41F8-B363-91D09D7BF932}" srcOrd="1" destOrd="0" presId="urn:microsoft.com/office/officeart/2005/8/layout/list1"/>
    <dgm:cxn modelId="{B2D795CD-4E0D-416E-8A74-9D93B22F1732}" type="presParOf" srcId="{A6B4F4F6-C2F7-4BAA-9414-C2A3CD7481E6}" destId="{4EF1AD40-0C61-4C85-9A7D-65143B808CA0}" srcOrd="5" destOrd="0" presId="urn:microsoft.com/office/officeart/2005/8/layout/list1"/>
    <dgm:cxn modelId="{E9A403C1-0841-4EF8-8E1B-7989278ACFF2}" type="presParOf" srcId="{A6B4F4F6-C2F7-4BAA-9414-C2A3CD7481E6}" destId="{0639AB7C-6B41-4B8B-82A6-085D7E44E815}" srcOrd="6" destOrd="0" presId="urn:microsoft.com/office/officeart/2005/8/layout/list1"/>
    <dgm:cxn modelId="{4EBFDF24-848D-4B2A-926C-CB20C8C30659}" type="presParOf" srcId="{A6B4F4F6-C2F7-4BAA-9414-C2A3CD7481E6}" destId="{39255E0F-2825-47A8-8C17-8DE040F94B72}" srcOrd="7" destOrd="0" presId="urn:microsoft.com/office/officeart/2005/8/layout/list1"/>
    <dgm:cxn modelId="{7C3B6FD0-B3FA-4097-BE08-E01D2FBA6680}" type="presParOf" srcId="{A6B4F4F6-C2F7-4BAA-9414-C2A3CD7481E6}" destId="{4C9F1433-D792-4A12-A669-32DF42406305}" srcOrd="8" destOrd="0" presId="urn:microsoft.com/office/officeart/2005/8/layout/list1"/>
    <dgm:cxn modelId="{F1CF46A7-92C6-45D7-AA40-8917D2EA83F6}" type="presParOf" srcId="{4C9F1433-D792-4A12-A669-32DF42406305}" destId="{01D40B78-1881-484E-931E-8CA4CB1ECD73}" srcOrd="0" destOrd="0" presId="urn:microsoft.com/office/officeart/2005/8/layout/list1"/>
    <dgm:cxn modelId="{88B8E87D-6BBD-471F-8889-13DE56B5E9D8}" type="presParOf" srcId="{4C9F1433-D792-4A12-A669-32DF42406305}" destId="{B6689E0B-6DF0-48D8-8FD8-4E6E3B80DBC8}" srcOrd="1" destOrd="0" presId="urn:microsoft.com/office/officeart/2005/8/layout/list1"/>
    <dgm:cxn modelId="{22027CCE-5662-47DF-ADF7-C08696A01D75}" type="presParOf" srcId="{A6B4F4F6-C2F7-4BAA-9414-C2A3CD7481E6}" destId="{70BB1DAC-A5AE-4462-935D-78C72E764696}" srcOrd="9" destOrd="0" presId="urn:microsoft.com/office/officeart/2005/8/layout/list1"/>
    <dgm:cxn modelId="{7743B613-281C-4FD7-A421-C2D6AEC043E2}" type="presParOf" srcId="{A6B4F4F6-C2F7-4BAA-9414-C2A3CD7481E6}" destId="{D753B1A2-53C4-4116-B0B3-45F115210A3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101EF1-1307-4997-98AA-89EA49CB1ED1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F6C63D47-109F-4456-A461-DF03853612CB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交通视频直播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D1BA584A-D712-4F73-BBEA-4E2E6A1D67F6}" type="parTrans" cxnId="{F6C71846-B18E-4A3D-B031-557DA7B61AA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43FBE858-AF23-48AD-89EF-3BEB11CAA29B}" type="sibTrans" cxnId="{F6C71846-B18E-4A3D-B031-557DA7B61AA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D2BB47D-C455-48E9-A088-8AF67C1A6B09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庭审视频直播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0174AD37-9418-4CA8-9659-7387323EDAB1}" type="parTrans" cxnId="{5CAC0C30-FA55-437F-BC9D-BF9405237D5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447B7E1B-6325-4BF3-813C-2BE71329A638}" type="sibTrans" cxnId="{5CAC0C30-FA55-437F-BC9D-BF9405237D5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CDF44E3-DA47-4F30-84BC-2220398A397B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教学视频直播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6332A820-130E-405E-92E1-A9F4B4609CC5}" type="parTrans" cxnId="{543C2790-8139-4533-9594-CF43C27EA5B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AFD51363-CA2E-4A5E-AA9C-1E061045DB7D}" type="sibTrans" cxnId="{543C2790-8139-4533-9594-CF43C27EA5B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1C346A5-E121-4E67-9A7D-74DEAB22EA44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景点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&amp;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娱乐视频直播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C387D63C-9F46-485C-A2FE-084649BBFD92}" type="parTrans" cxnId="{7A9DE295-1D8B-4A98-92D0-BACA100BDCF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A99B500-CB28-4664-8EFE-3CFFDBF22BEA}" type="sibTrans" cxnId="{7A9DE295-1D8B-4A98-92D0-BACA100BDCF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3DE385E-7D0D-4A47-AF56-FCAB91E3A492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幼儿园视频直播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634D7CD4-BF77-4A93-8251-901E8D5D323B}" type="sibTrans" cxnId="{71427E3F-E686-4AD3-9F67-3AF6B5B286B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B49F7E9-56A2-49EE-AF5A-5BBA6A6487CD}" type="parTrans" cxnId="{71427E3F-E686-4AD3-9F67-3AF6B5B286B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82B4E25-4CB8-4A6A-92D5-8872F04D966D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视频会议直播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2684DEAF-3662-4399-B85E-DC27E4950ADA}" type="sibTrans" cxnId="{BA92A9BE-4750-45D2-AE7F-C49933032BCC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DE7D6EA-2ACE-4BAD-B458-0212B8A487B7}" type="parTrans" cxnId="{BA92A9BE-4750-45D2-AE7F-C49933032BCC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0227447-0275-46D7-8AD0-1C0F2CCB8F85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政务公开视频直播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6919DEC2-FCEF-4564-9E56-256DE37BD9C5}" type="parTrans" cxnId="{F1FEB0E0-DC55-43DB-A878-3F634322E63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EA7C22C-BD3F-4D3E-90BE-59C3888B5BF2}" type="sibTrans" cxnId="{F1FEB0E0-DC55-43DB-A878-3F634322E63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5FE1F5A-608D-4683-98D4-840AE8C0B970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企业透明化展示等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……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0411AD00-A766-4A11-937F-6871CB46AB74}" type="parTrans" cxnId="{AFFAC7D8-24ED-4BA1-81D2-83D032E9ECD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6F43EF5-01B8-4FA9-ABF9-0413830D611D}" type="sibTrans" cxnId="{AFFAC7D8-24ED-4BA1-81D2-83D032E9ECD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58A1710-3B1C-4B20-95B7-5CD908EE794A}" type="pres">
      <dgm:prSet presAssocID="{A9101EF1-1307-4997-98AA-89EA49CB1ED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1DA1067-B600-4828-9C29-EE60F0A258B1}" type="pres">
      <dgm:prSet presAssocID="{F6C63D47-109F-4456-A461-DF03853612CB}" presName="node" presStyleLbl="node1" presStyleIdx="0" presStyleCnt="8" custScaleX="12172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43069A-3B4D-4872-BF96-69792F51B283}" type="pres">
      <dgm:prSet presAssocID="{43FBE858-AF23-48AD-89EF-3BEB11CAA29B}" presName="sibTrans" presStyleCnt="0"/>
      <dgm:spPr/>
    </dgm:pt>
    <dgm:pt modelId="{9B13D550-05B8-4C78-B5EF-66FEA6896251}" type="pres">
      <dgm:prSet presAssocID="{FD2BB47D-C455-48E9-A088-8AF67C1A6B09}" presName="node" presStyleLbl="node1" presStyleIdx="1" presStyleCnt="8" custScaleX="11873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121557-BF8E-43AC-9A13-89F3B33E77F8}" type="pres">
      <dgm:prSet presAssocID="{447B7E1B-6325-4BF3-813C-2BE71329A638}" presName="sibTrans" presStyleCnt="0"/>
      <dgm:spPr/>
    </dgm:pt>
    <dgm:pt modelId="{2064EFEB-2972-4488-9D6B-E7D8AE640ECC}" type="pres">
      <dgm:prSet presAssocID="{8CDF44E3-DA47-4F30-84BC-2220398A397B}" presName="node" presStyleLbl="node1" presStyleIdx="2" presStyleCnt="8" custScaleX="12432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8FE8723-0C30-4CBC-BBA2-314036BFB93D}" type="pres">
      <dgm:prSet presAssocID="{AFD51363-CA2E-4A5E-AA9C-1E061045DB7D}" presName="sibTrans" presStyleCnt="0"/>
      <dgm:spPr/>
    </dgm:pt>
    <dgm:pt modelId="{D57554D0-57DD-4E26-A799-413280842415}" type="pres">
      <dgm:prSet presAssocID="{21C346A5-E121-4E67-9A7D-74DEAB22EA44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767CA0D-D2AC-4F37-97C5-D2782936089E}" type="pres">
      <dgm:prSet presAssocID="{9A99B500-CB28-4664-8EFE-3CFFDBF22BEA}" presName="sibTrans" presStyleCnt="0"/>
      <dgm:spPr/>
    </dgm:pt>
    <dgm:pt modelId="{77442C6D-FBFC-4FF8-9549-8B985B9CC9CC}" type="pres">
      <dgm:prSet presAssocID="{73DE385E-7D0D-4A47-AF56-FCAB91E3A492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C8AF30-BC99-435C-853B-AA5454C87798}" type="pres">
      <dgm:prSet presAssocID="{634D7CD4-BF77-4A93-8251-901E8D5D323B}" presName="sibTrans" presStyleCnt="0"/>
      <dgm:spPr/>
    </dgm:pt>
    <dgm:pt modelId="{5D55F82E-2D23-4EDE-9379-7C638937FB9E}" type="pres">
      <dgm:prSet presAssocID="{882B4E25-4CB8-4A6A-92D5-8872F04D966D}" presName="node" presStyleLbl="node1" presStyleIdx="5" presStyleCnt="8" custScaleX="1153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834CAF-15EB-4200-A518-0B326DF263A1}" type="pres">
      <dgm:prSet presAssocID="{2684DEAF-3662-4399-B85E-DC27E4950ADA}" presName="sibTrans" presStyleCnt="0"/>
      <dgm:spPr/>
    </dgm:pt>
    <dgm:pt modelId="{5FBA8E41-57ED-496C-B3A2-0D09FB5C7EC2}" type="pres">
      <dgm:prSet presAssocID="{20227447-0275-46D7-8AD0-1C0F2CCB8F85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8CB819-2252-4388-B8A4-668C5864B528}" type="pres">
      <dgm:prSet presAssocID="{7EA7C22C-BD3F-4D3E-90BE-59C3888B5BF2}" presName="sibTrans" presStyleCnt="0"/>
      <dgm:spPr/>
    </dgm:pt>
    <dgm:pt modelId="{03BC88EA-6487-412D-B1D1-ABC62AD72B6D}" type="pres">
      <dgm:prSet presAssocID="{95FE1F5A-608D-4683-98D4-840AE8C0B970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D8701D2-4760-4DA3-8585-2C90E24EC344}" type="presOf" srcId="{73DE385E-7D0D-4A47-AF56-FCAB91E3A492}" destId="{77442C6D-FBFC-4FF8-9549-8B985B9CC9CC}" srcOrd="0" destOrd="0" presId="urn:microsoft.com/office/officeart/2005/8/layout/default"/>
    <dgm:cxn modelId="{704409B2-491A-4187-ABFC-532F05A1C3EB}" type="presOf" srcId="{882B4E25-4CB8-4A6A-92D5-8872F04D966D}" destId="{5D55F82E-2D23-4EDE-9379-7C638937FB9E}" srcOrd="0" destOrd="0" presId="urn:microsoft.com/office/officeart/2005/8/layout/default"/>
    <dgm:cxn modelId="{F6C71846-B18E-4A3D-B031-557DA7B61AA6}" srcId="{A9101EF1-1307-4997-98AA-89EA49CB1ED1}" destId="{F6C63D47-109F-4456-A461-DF03853612CB}" srcOrd="0" destOrd="0" parTransId="{D1BA584A-D712-4F73-BBEA-4E2E6A1D67F6}" sibTransId="{43FBE858-AF23-48AD-89EF-3BEB11CAA29B}"/>
    <dgm:cxn modelId="{39C7AB95-4F32-4C10-875F-B686EFCDF4FE}" type="presOf" srcId="{F6C63D47-109F-4456-A461-DF03853612CB}" destId="{B1DA1067-B600-4828-9C29-EE60F0A258B1}" srcOrd="0" destOrd="0" presId="urn:microsoft.com/office/officeart/2005/8/layout/default"/>
    <dgm:cxn modelId="{C68A9DA1-2FE8-47B0-A2A7-BEC97A47A557}" type="presOf" srcId="{95FE1F5A-608D-4683-98D4-840AE8C0B970}" destId="{03BC88EA-6487-412D-B1D1-ABC62AD72B6D}" srcOrd="0" destOrd="0" presId="urn:microsoft.com/office/officeart/2005/8/layout/default"/>
    <dgm:cxn modelId="{5CAC0C30-FA55-437F-BC9D-BF9405237D5E}" srcId="{A9101EF1-1307-4997-98AA-89EA49CB1ED1}" destId="{FD2BB47D-C455-48E9-A088-8AF67C1A6B09}" srcOrd="1" destOrd="0" parTransId="{0174AD37-9418-4CA8-9659-7387323EDAB1}" sibTransId="{447B7E1B-6325-4BF3-813C-2BE71329A638}"/>
    <dgm:cxn modelId="{AFFAC7D8-24ED-4BA1-81D2-83D032E9ECDD}" srcId="{A9101EF1-1307-4997-98AA-89EA49CB1ED1}" destId="{95FE1F5A-608D-4683-98D4-840AE8C0B970}" srcOrd="7" destOrd="0" parTransId="{0411AD00-A766-4A11-937F-6871CB46AB74}" sibTransId="{66F43EF5-01B8-4FA9-ABF9-0413830D611D}"/>
    <dgm:cxn modelId="{543C2790-8139-4533-9594-CF43C27EA5BE}" srcId="{A9101EF1-1307-4997-98AA-89EA49CB1ED1}" destId="{8CDF44E3-DA47-4F30-84BC-2220398A397B}" srcOrd="2" destOrd="0" parTransId="{6332A820-130E-405E-92E1-A9F4B4609CC5}" sibTransId="{AFD51363-CA2E-4A5E-AA9C-1E061045DB7D}"/>
    <dgm:cxn modelId="{BA92A9BE-4750-45D2-AE7F-C49933032BCC}" srcId="{A9101EF1-1307-4997-98AA-89EA49CB1ED1}" destId="{882B4E25-4CB8-4A6A-92D5-8872F04D966D}" srcOrd="5" destOrd="0" parTransId="{FDE7D6EA-2ACE-4BAD-B458-0212B8A487B7}" sibTransId="{2684DEAF-3662-4399-B85E-DC27E4950ADA}"/>
    <dgm:cxn modelId="{22971554-CA18-468B-B918-D0E138E714E7}" type="presOf" srcId="{8CDF44E3-DA47-4F30-84BC-2220398A397B}" destId="{2064EFEB-2972-4488-9D6B-E7D8AE640ECC}" srcOrd="0" destOrd="0" presId="urn:microsoft.com/office/officeart/2005/8/layout/default"/>
    <dgm:cxn modelId="{71427E3F-E686-4AD3-9F67-3AF6B5B286B8}" srcId="{A9101EF1-1307-4997-98AA-89EA49CB1ED1}" destId="{73DE385E-7D0D-4A47-AF56-FCAB91E3A492}" srcOrd="4" destOrd="0" parTransId="{3B49F7E9-56A2-49EE-AF5A-5BBA6A6487CD}" sibTransId="{634D7CD4-BF77-4A93-8251-901E8D5D323B}"/>
    <dgm:cxn modelId="{EFB01FE4-2828-41D5-A5B5-286D55C936D1}" type="presOf" srcId="{A9101EF1-1307-4997-98AA-89EA49CB1ED1}" destId="{C58A1710-3B1C-4B20-95B7-5CD908EE794A}" srcOrd="0" destOrd="0" presId="urn:microsoft.com/office/officeart/2005/8/layout/default"/>
    <dgm:cxn modelId="{B4AADC1D-69E4-43DD-987E-5A1B60D4FCE3}" type="presOf" srcId="{20227447-0275-46D7-8AD0-1C0F2CCB8F85}" destId="{5FBA8E41-57ED-496C-B3A2-0D09FB5C7EC2}" srcOrd="0" destOrd="0" presId="urn:microsoft.com/office/officeart/2005/8/layout/default"/>
    <dgm:cxn modelId="{F1FEB0E0-DC55-43DB-A878-3F634322E636}" srcId="{A9101EF1-1307-4997-98AA-89EA49CB1ED1}" destId="{20227447-0275-46D7-8AD0-1C0F2CCB8F85}" srcOrd="6" destOrd="0" parTransId="{6919DEC2-FCEF-4564-9E56-256DE37BD9C5}" sibTransId="{7EA7C22C-BD3F-4D3E-90BE-59C3888B5BF2}"/>
    <dgm:cxn modelId="{7860F195-981E-4603-8685-60BC13CA9D89}" type="presOf" srcId="{21C346A5-E121-4E67-9A7D-74DEAB22EA44}" destId="{D57554D0-57DD-4E26-A799-413280842415}" srcOrd="0" destOrd="0" presId="urn:microsoft.com/office/officeart/2005/8/layout/default"/>
    <dgm:cxn modelId="{7A9DE295-1D8B-4A98-92D0-BACA100BDCFB}" srcId="{A9101EF1-1307-4997-98AA-89EA49CB1ED1}" destId="{21C346A5-E121-4E67-9A7D-74DEAB22EA44}" srcOrd="3" destOrd="0" parTransId="{C387D63C-9F46-485C-A2FE-084649BBFD92}" sibTransId="{9A99B500-CB28-4664-8EFE-3CFFDBF22BEA}"/>
    <dgm:cxn modelId="{4C77FFFE-EC7F-4A30-8DE4-506994CBA0D2}" type="presOf" srcId="{FD2BB47D-C455-48E9-A088-8AF67C1A6B09}" destId="{9B13D550-05B8-4C78-B5EF-66FEA6896251}" srcOrd="0" destOrd="0" presId="urn:microsoft.com/office/officeart/2005/8/layout/default"/>
    <dgm:cxn modelId="{9E3AA059-674B-4758-9252-77B3EA1964A1}" type="presParOf" srcId="{C58A1710-3B1C-4B20-95B7-5CD908EE794A}" destId="{B1DA1067-B600-4828-9C29-EE60F0A258B1}" srcOrd="0" destOrd="0" presId="urn:microsoft.com/office/officeart/2005/8/layout/default"/>
    <dgm:cxn modelId="{526C39D8-F6BD-4D7E-A8CA-878F4873F70E}" type="presParOf" srcId="{C58A1710-3B1C-4B20-95B7-5CD908EE794A}" destId="{FE43069A-3B4D-4872-BF96-69792F51B283}" srcOrd="1" destOrd="0" presId="urn:microsoft.com/office/officeart/2005/8/layout/default"/>
    <dgm:cxn modelId="{779FD276-2633-44A2-AF95-029D1F6ADA62}" type="presParOf" srcId="{C58A1710-3B1C-4B20-95B7-5CD908EE794A}" destId="{9B13D550-05B8-4C78-B5EF-66FEA6896251}" srcOrd="2" destOrd="0" presId="urn:microsoft.com/office/officeart/2005/8/layout/default"/>
    <dgm:cxn modelId="{374B3568-C0E6-4F81-BAB9-1AD8F8C4A396}" type="presParOf" srcId="{C58A1710-3B1C-4B20-95B7-5CD908EE794A}" destId="{F0121557-BF8E-43AC-9A13-89F3B33E77F8}" srcOrd="3" destOrd="0" presId="urn:microsoft.com/office/officeart/2005/8/layout/default"/>
    <dgm:cxn modelId="{F2BC1B01-DFFD-48FA-AE63-5654A8EAB4CF}" type="presParOf" srcId="{C58A1710-3B1C-4B20-95B7-5CD908EE794A}" destId="{2064EFEB-2972-4488-9D6B-E7D8AE640ECC}" srcOrd="4" destOrd="0" presId="urn:microsoft.com/office/officeart/2005/8/layout/default"/>
    <dgm:cxn modelId="{C165B654-DBC7-4498-BDFD-04F1C9AA0005}" type="presParOf" srcId="{C58A1710-3B1C-4B20-95B7-5CD908EE794A}" destId="{58FE8723-0C30-4CBC-BBA2-314036BFB93D}" srcOrd="5" destOrd="0" presId="urn:microsoft.com/office/officeart/2005/8/layout/default"/>
    <dgm:cxn modelId="{093F8F0F-3012-43C5-AA85-01E65064B878}" type="presParOf" srcId="{C58A1710-3B1C-4B20-95B7-5CD908EE794A}" destId="{D57554D0-57DD-4E26-A799-413280842415}" srcOrd="6" destOrd="0" presId="urn:microsoft.com/office/officeart/2005/8/layout/default"/>
    <dgm:cxn modelId="{D7E37AFC-B471-4991-95B1-DCF72B349DD3}" type="presParOf" srcId="{C58A1710-3B1C-4B20-95B7-5CD908EE794A}" destId="{A767CA0D-D2AC-4F37-97C5-D2782936089E}" srcOrd="7" destOrd="0" presId="urn:microsoft.com/office/officeart/2005/8/layout/default"/>
    <dgm:cxn modelId="{45146E48-1DF4-4638-9CC0-4E1DFF49B509}" type="presParOf" srcId="{C58A1710-3B1C-4B20-95B7-5CD908EE794A}" destId="{77442C6D-FBFC-4FF8-9549-8B985B9CC9CC}" srcOrd="8" destOrd="0" presId="urn:microsoft.com/office/officeart/2005/8/layout/default"/>
    <dgm:cxn modelId="{A929CCFA-F299-4459-A73B-311B9E0D586C}" type="presParOf" srcId="{C58A1710-3B1C-4B20-95B7-5CD908EE794A}" destId="{F8C8AF30-BC99-435C-853B-AA5454C87798}" srcOrd="9" destOrd="0" presId="urn:microsoft.com/office/officeart/2005/8/layout/default"/>
    <dgm:cxn modelId="{D02E39A7-BD73-4670-A402-0B6E5E405C97}" type="presParOf" srcId="{C58A1710-3B1C-4B20-95B7-5CD908EE794A}" destId="{5D55F82E-2D23-4EDE-9379-7C638937FB9E}" srcOrd="10" destOrd="0" presId="urn:microsoft.com/office/officeart/2005/8/layout/default"/>
    <dgm:cxn modelId="{F78E0B19-6535-4E45-8240-70F4E3BA2859}" type="presParOf" srcId="{C58A1710-3B1C-4B20-95B7-5CD908EE794A}" destId="{BC834CAF-15EB-4200-A518-0B326DF263A1}" srcOrd="11" destOrd="0" presId="urn:microsoft.com/office/officeart/2005/8/layout/default"/>
    <dgm:cxn modelId="{583D884D-F993-4CEB-AFB5-380C46B0B43A}" type="presParOf" srcId="{C58A1710-3B1C-4B20-95B7-5CD908EE794A}" destId="{5FBA8E41-57ED-496C-B3A2-0D09FB5C7EC2}" srcOrd="12" destOrd="0" presId="urn:microsoft.com/office/officeart/2005/8/layout/default"/>
    <dgm:cxn modelId="{874922C3-1C6A-4865-9559-22E905B75D1E}" type="presParOf" srcId="{C58A1710-3B1C-4B20-95B7-5CD908EE794A}" destId="{9E8CB819-2252-4388-B8A4-668C5864B528}" srcOrd="13" destOrd="0" presId="urn:microsoft.com/office/officeart/2005/8/layout/default"/>
    <dgm:cxn modelId="{8C133FC2-2B20-4E71-A13C-144F682920AA}" type="presParOf" srcId="{C58A1710-3B1C-4B20-95B7-5CD908EE794A}" destId="{03BC88EA-6487-412D-B1D1-ABC62AD72B6D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7C42F44-EE9C-4B12-951F-ABA542055ACB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86B2DE5D-B64A-4CE9-B056-FC61451F49C0}">
      <dgm:prSet phldrT="[文本]" custT="1"/>
      <dgm:spPr/>
      <dgm:t>
        <a:bodyPr/>
        <a:lstStyle/>
        <a:p>
          <a:r>
            <a:rPr lang="zh-CN" altLang="en-US" sz="2000" b="1" dirty="0" smtClean="0">
              <a:latin typeface="微软雅黑" pitchFamily="34" charset="-122"/>
              <a:ea typeface="微软雅黑" pitchFamily="34" charset="-122"/>
            </a:rPr>
            <a:t>系统构造庞杂</a:t>
          </a:r>
          <a:endParaRPr lang="zh-CN" altLang="en-US" sz="2000" b="1" dirty="0">
            <a:latin typeface="微软雅黑" pitchFamily="34" charset="-122"/>
            <a:ea typeface="微软雅黑" pitchFamily="34" charset="-122"/>
          </a:endParaRPr>
        </a:p>
      </dgm:t>
    </dgm:pt>
    <dgm:pt modelId="{CF1F4977-F795-4207-997A-38C031EDEEAD}" type="parTrans" cxnId="{E3BCCFBE-9F38-4751-9A08-B9295B5457B1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3A742E8-EDFD-4208-B617-2C5BEADB2EB5}" type="sibTrans" cxnId="{E3BCCFBE-9F38-4751-9A08-B9295B5457B1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546F391-3C01-498A-9111-E27FC435C581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需要多个软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/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硬件组成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D76CD85D-0FA7-442C-AFEC-D1393A5B4B9A}" type="parTrans" cxnId="{1A6BD85B-B14D-409E-AEB6-7965C576F72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5C711A7-74A9-495F-9AA3-702B67B5887E}" type="sibTrans" cxnId="{1A6BD85B-B14D-409E-AEB6-7965C576F72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0E8BF68-6F9E-4362-BD67-FD76162E8AD0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需要人员现场操作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754A62F6-46C2-4854-935D-C2BC4B427DB9}" type="parTrans" cxnId="{422DFE47-477B-4739-A1EE-429F1F96732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AF081E64-66FD-47E1-9095-EE0B0E307A75}" type="sibTrans" cxnId="{422DFE47-477B-4739-A1EE-429F1F96732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CFA8E28-61E4-4011-BC85-CD252B89B16A}">
      <dgm:prSet phldrT="[文本]" custT="1"/>
      <dgm:spPr/>
      <dgm:t>
        <a:bodyPr/>
        <a:lstStyle/>
        <a:p>
          <a:r>
            <a:rPr lang="zh-CN" altLang="en-US" sz="2000" b="1" dirty="0" smtClean="0">
              <a:latin typeface="微软雅黑" pitchFamily="34" charset="-122"/>
              <a:ea typeface="微软雅黑" pitchFamily="34" charset="-122"/>
            </a:rPr>
            <a:t>维护使用极其不便</a:t>
          </a:r>
          <a:endParaRPr lang="zh-CN" altLang="en-US" sz="2000" b="1" dirty="0">
            <a:latin typeface="微软雅黑" pitchFamily="34" charset="-122"/>
            <a:ea typeface="微软雅黑" pitchFamily="34" charset="-122"/>
          </a:endParaRPr>
        </a:p>
      </dgm:t>
    </dgm:pt>
    <dgm:pt modelId="{25E6B2EC-C12B-452F-BCBD-0A5329F6EC43}" type="parTrans" cxnId="{628268FF-3B02-4B4E-BE72-DB6D7EDD14A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9634364-9325-49F3-A94F-EC32A446C169}" type="sibTrans" cxnId="{628268FF-3B02-4B4E-BE72-DB6D7EDD14A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7F135A1-AB97-485B-B2C8-0862691FA6E1}">
      <dgm:prSet phldrT="[文本]"/>
      <dgm:spPr/>
      <dgm:t>
        <a:bodyPr/>
        <a:lstStyle/>
        <a:p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PC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推送维护多，稳定性较差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FE4371EB-DA2B-471E-A857-32FC5573AB8B}" type="parTrans" cxnId="{56A60A8C-3840-48CF-A250-EA3127D80B1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B6A4010-EF3F-49F5-B732-517A95C3160D}" type="sibTrans" cxnId="{56A60A8C-3840-48CF-A250-EA3127D80B1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14052E8-2C5A-4DFD-A7E0-88E310481FE7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搭建麻烦，不支持远程操作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F3377EAD-B67B-419D-B847-CAD965676F9D}" type="parTrans" cxnId="{1209EB67-1F49-4E17-9DEC-5D6C22448339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CE831E2-333B-44BF-B827-24CBD4C58A39}" type="sibTrans" cxnId="{1209EB67-1F49-4E17-9DEC-5D6C22448339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99AAFC1-9BA7-4EDD-B72A-831029A728A7}">
      <dgm:prSet phldrT="[文本]" custT="1"/>
      <dgm:spPr/>
      <dgm:t>
        <a:bodyPr/>
        <a:lstStyle/>
        <a:p>
          <a:r>
            <a:rPr lang="zh-CN" altLang="en-US" sz="2000" b="1" dirty="0" smtClean="0">
              <a:latin typeface="微软雅黑" pitchFamily="34" charset="-122"/>
              <a:ea typeface="微软雅黑" pitchFamily="34" charset="-122"/>
            </a:rPr>
            <a:t>物力、人力投入高</a:t>
          </a:r>
          <a:endParaRPr lang="zh-CN" altLang="en-US" sz="2000" b="1" dirty="0">
            <a:latin typeface="微软雅黑" pitchFamily="34" charset="-122"/>
            <a:ea typeface="微软雅黑" pitchFamily="34" charset="-122"/>
          </a:endParaRPr>
        </a:p>
      </dgm:t>
    </dgm:pt>
    <dgm:pt modelId="{B307615C-0606-4CFC-A442-5B8CB01064FF}" type="parTrans" cxnId="{217937B3-0C85-4E3A-BF52-E6ABF1F4C99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2910837-1543-4E88-8246-9D8B1AB7DF8C}" type="sibTrans" cxnId="{217937B3-0C85-4E3A-BF52-E6ABF1F4C99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645FD49-3330-4E15-A4F0-0DAFCCEC167E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需要购置多个部件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79CA7DE3-5468-4A88-A791-FDB35F55B1E9}" type="parTrans" cxnId="{1A75817A-479F-4997-A366-9D08E310999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1CEBAB4-A952-4F2F-BB5A-04F8A9507C36}" type="sibTrans" cxnId="{1A75817A-479F-4997-A366-9D08E310999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EE6700B-A0B8-4AFA-ADAE-ACDEC702319D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每个现场需要派遣人员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084CA2BF-5524-4688-BC24-DADE39DE4B16}" type="parTrans" cxnId="{620C127D-404C-4884-BBA3-B5DD7E40A04A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71F57B5-DE29-4C20-B7E2-430E7BE43152}" type="sibTrans" cxnId="{620C127D-404C-4884-BBA3-B5DD7E40A04A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C2EBA51-A550-4D81-91C4-6CCA9785F29C}" type="pres">
      <dgm:prSet presAssocID="{B7C42F44-EE9C-4B12-951F-ABA542055AC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851D986-F8CA-4424-B4BD-97F32AA10876}" type="pres">
      <dgm:prSet presAssocID="{999AAFC1-9BA7-4EDD-B72A-831029A728A7}" presName="boxAndChildren" presStyleCnt="0"/>
      <dgm:spPr/>
    </dgm:pt>
    <dgm:pt modelId="{F718AA0F-DDBF-4866-8666-50E44190472A}" type="pres">
      <dgm:prSet presAssocID="{999AAFC1-9BA7-4EDD-B72A-831029A728A7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3FF312EB-6472-4586-BA88-2A6A8CC72161}" type="pres">
      <dgm:prSet presAssocID="{999AAFC1-9BA7-4EDD-B72A-831029A728A7}" presName="entireBox" presStyleLbl="node1" presStyleIdx="0" presStyleCnt="3"/>
      <dgm:spPr/>
      <dgm:t>
        <a:bodyPr/>
        <a:lstStyle/>
        <a:p>
          <a:endParaRPr lang="zh-CN" altLang="en-US"/>
        </a:p>
      </dgm:t>
    </dgm:pt>
    <dgm:pt modelId="{D60DAE0C-089F-4869-BC87-DA5F3299309A}" type="pres">
      <dgm:prSet presAssocID="{999AAFC1-9BA7-4EDD-B72A-831029A728A7}" presName="descendantBox" presStyleCnt="0"/>
      <dgm:spPr/>
    </dgm:pt>
    <dgm:pt modelId="{4E564F69-FB7A-427E-AD22-2B7BA7DDA782}" type="pres">
      <dgm:prSet presAssocID="{B645FD49-3330-4E15-A4F0-0DAFCCEC167E}" presName="childTextBox" presStyleLbl="fg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B1A5E87-8F29-48C4-AE18-00D725A73400}" type="pres">
      <dgm:prSet presAssocID="{5EE6700B-A0B8-4AFA-ADAE-ACDEC702319D}" presName="childTextBox" presStyleLbl="fg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1B7149-B572-40CB-B623-E70B4D339C82}" type="pres">
      <dgm:prSet presAssocID="{79634364-9325-49F3-A94F-EC32A446C169}" presName="sp" presStyleCnt="0"/>
      <dgm:spPr/>
    </dgm:pt>
    <dgm:pt modelId="{3681B78F-FD86-4CA9-8E57-204B12476DB9}" type="pres">
      <dgm:prSet presAssocID="{1CFA8E28-61E4-4011-BC85-CD252B89B16A}" presName="arrowAndChildren" presStyleCnt="0"/>
      <dgm:spPr/>
    </dgm:pt>
    <dgm:pt modelId="{6E181471-699D-4B81-BD07-A7B47EEBB613}" type="pres">
      <dgm:prSet presAssocID="{1CFA8E28-61E4-4011-BC85-CD252B89B16A}" presName="parentTextArrow" presStyleLbl="node1" presStyleIdx="0" presStyleCnt="3"/>
      <dgm:spPr/>
      <dgm:t>
        <a:bodyPr/>
        <a:lstStyle/>
        <a:p>
          <a:endParaRPr lang="zh-CN" altLang="en-US"/>
        </a:p>
      </dgm:t>
    </dgm:pt>
    <dgm:pt modelId="{447C5BFA-9B1D-4761-AA00-F75A8279BB04}" type="pres">
      <dgm:prSet presAssocID="{1CFA8E28-61E4-4011-BC85-CD252B89B16A}" presName="arrow" presStyleLbl="node1" presStyleIdx="1" presStyleCnt="3"/>
      <dgm:spPr/>
      <dgm:t>
        <a:bodyPr/>
        <a:lstStyle/>
        <a:p>
          <a:endParaRPr lang="zh-CN" altLang="en-US"/>
        </a:p>
      </dgm:t>
    </dgm:pt>
    <dgm:pt modelId="{BAC87DFA-6D73-4FD6-B08E-652BEB6A0F99}" type="pres">
      <dgm:prSet presAssocID="{1CFA8E28-61E4-4011-BC85-CD252B89B16A}" presName="descendantArrow" presStyleCnt="0"/>
      <dgm:spPr/>
    </dgm:pt>
    <dgm:pt modelId="{7AE6C1F4-3FFC-4C1F-8629-E47FFD1E569F}" type="pres">
      <dgm:prSet presAssocID="{07F135A1-AB97-485B-B2C8-0862691FA6E1}" presName="childTextArrow" presStyleLbl="fg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AB52CC-069D-4BC1-884D-F84A1FFA289A}" type="pres">
      <dgm:prSet presAssocID="{D14052E8-2C5A-4DFD-A7E0-88E310481FE7}" presName="childTextArrow" presStyleLbl="fg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5A2451-64FC-4362-AD14-38D31F5E7030}" type="pres">
      <dgm:prSet presAssocID="{13A742E8-EDFD-4208-B617-2C5BEADB2EB5}" presName="sp" presStyleCnt="0"/>
      <dgm:spPr/>
    </dgm:pt>
    <dgm:pt modelId="{EFE3F8CC-0A29-435A-8B55-18256EC4BD16}" type="pres">
      <dgm:prSet presAssocID="{86B2DE5D-B64A-4CE9-B056-FC61451F49C0}" presName="arrowAndChildren" presStyleCnt="0"/>
      <dgm:spPr/>
    </dgm:pt>
    <dgm:pt modelId="{C8C1DD4C-5EBA-41B8-92B4-56625DD2DAC6}" type="pres">
      <dgm:prSet presAssocID="{86B2DE5D-B64A-4CE9-B056-FC61451F49C0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A70A5D1-2871-48B5-94C1-48188CDA5E5C}" type="pres">
      <dgm:prSet presAssocID="{86B2DE5D-B64A-4CE9-B056-FC61451F49C0}" presName="arrow" presStyleLbl="node1" presStyleIdx="2" presStyleCnt="3"/>
      <dgm:spPr/>
      <dgm:t>
        <a:bodyPr/>
        <a:lstStyle/>
        <a:p>
          <a:endParaRPr lang="zh-CN" altLang="en-US"/>
        </a:p>
      </dgm:t>
    </dgm:pt>
    <dgm:pt modelId="{4D85B0D7-BF89-4A7A-9458-381942F506C5}" type="pres">
      <dgm:prSet presAssocID="{86B2DE5D-B64A-4CE9-B056-FC61451F49C0}" presName="descendantArrow" presStyleCnt="0"/>
      <dgm:spPr/>
    </dgm:pt>
    <dgm:pt modelId="{AC7F25C7-A279-4FA7-A133-9E28C6ED7E5F}" type="pres">
      <dgm:prSet presAssocID="{6546F391-3C01-498A-9111-E27FC435C581}" presName="childTextArrow" presStyleLbl="fg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7F5C5B0-ACC2-4BB9-A62B-FA1910FCD4FE}" type="pres">
      <dgm:prSet presAssocID="{90E8BF68-6F9E-4362-BD67-FD76162E8AD0}" presName="childTextArrow" presStyleLbl="fg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2B15D7F-4B3F-4A6A-90FA-A3537986141B}" type="presOf" srcId="{D14052E8-2C5A-4DFD-A7E0-88E310481FE7}" destId="{D9AB52CC-069D-4BC1-884D-F84A1FFA289A}" srcOrd="0" destOrd="0" presId="urn:microsoft.com/office/officeart/2005/8/layout/process4"/>
    <dgm:cxn modelId="{E3BCCFBE-9F38-4751-9A08-B9295B5457B1}" srcId="{B7C42F44-EE9C-4B12-951F-ABA542055ACB}" destId="{86B2DE5D-B64A-4CE9-B056-FC61451F49C0}" srcOrd="0" destOrd="0" parTransId="{CF1F4977-F795-4207-997A-38C031EDEEAD}" sibTransId="{13A742E8-EDFD-4208-B617-2C5BEADB2EB5}"/>
    <dgm:cxn modelId="{1A6BD85B-B14D-409E-AEB6-7965C576F727}" srcId="{86B2DE5D-B64A-4CE9-B056-FC61451F49C0}" destId="{6546F391-3C01-498A-9111-E27FC435C581}" srcOrd="0" destOrd="0" parTransId="{D76CD85D-0FA7-442C-AFEC-D1393A5B4B9A}" sibTransId="{E5C711A7-74A9-495F-9AA3-702B67B5887E}"/>
    <dgm:cxn modelId="{D70B6EB9-DCCF-43E9-9892-7C80485648BB}" type="presOf" srcId="{1CFA8E28-61E4-4011-BC85-CD252B89B16A}" destId="{6E181471-699D-4B81-BD07-A7B47EEBB613}" srcOrd="0" destOrd="0" presId="urn:microsoft.com/office/officeart/2005/8/layout/process4"/>
    <dgm:cxn modelId="{56A60A8C-3840-48CF-A250-EA3127D80B17}" srcId="{1CFA8E28-61E4-4011-BC85-CD252B89B16A}" destId="{07F135A1-AB97-485B-B2C8-0862691FA6E1}" srcOrd="0" destOrd="0" parTransId="{FE4371EB-DA2B-471E-A857-32FC5573AB8B}" sibTransId="{7B6A4010-EF3F-49F5-B732-517A95C3160D}"/>
    <dgm:cxn modelId="{28230CD8-C22A-41D9-A1A6-D1685D476BED}" type="presOf" srcId="{1CFA8E28-61E4-4011-BC85-CD252B89B16A}" destId="{447C5BFA-9B1D-4761-AA00-F75A8279BB04}" srcOrd="1" destOrd="0" presId="urn:microsoft.com/office/officeart/2005/8/layout/process4"/>
    <dgm:cxn modelId="{17707067-8597-4230-B0BE-95D13BB6A7B4}" type="presOf" srcId="{86B2DE5D-B64A-4CE9-B056-FC61451F49C0}" destId="{C8C1DD4C-5EBA-41B8-92B4-56625DD2DAC6}" srcOrd="0" destOrd="0" presId="urn:microsoft.com/office/officeart/2005/8/layout/process4"/>
    <dgm:cxn modelId="{C988FCFC-53C7-4A64-BD03-4CA7F8D15AB3}" type="presOf" srcId="{6546F391-3C01-498A-9111-E27FC435C581}" destId="{AC7F25C7-A279-4FA7-A133-9E28C6ED7E5F}" srcOrd="0" destOrd="0" presId="urn:microsoft.com/office/officeart/2005/8/layout/process4"/>
    <dgm:cxn modelId="{6DC9BAF4-F869-4E36-BBA8-58A75144F720}" type="presOf" srcId="{B7C42F44-EE9C-4B12-951F-ABA542055ACB}" destId="{7C2EBA51-A550-4D81-91C4-6CCA9785F29C}" srcOrd="0" destOrd="0" presId="urn:microsoft.com/office/officeart/2005/8/layout/process4"/>
    <dgm:cxn modelId="{BF4AE6CF-4696-4904-B12F-A6B99DCA57D4}" type="presOf" srcId="{5EE6700B-A0B8-4AFA-ADAE-ACDEC702319D}" destId="{5B1A5E87-8F29-48C4-AE18-00D725A73400}" srcOrd="0" destOrd="0" presId="urn:microsoft.com/office/officeart/2005/8/layout/process4"/>
    <dgm:cxn modelId="{B1901DE9-E0AF-4D96-801B-3EBDC1A45613}" type="presOf" srcId="{90E8BF68-6F9E-4362-BD67-FD76162E8AD0}" destId="{D7F5C5B0-ACC2-4BB9-A62B-FA1910FCD4FE}" srcOrd="0" destOrd="0" presId="urn:microsoft.com/office/officeart/2005/8/layout/process4"/>
    <dgm:cxn modelId="{73E25780-2601-49DB-92EE-9577C3F25D99}" type="presOf" srcId="{B645FD49-3330-4E15-A4F0-0DAFCCEC167E}" destId="{4E564F69-FB7A-427E-AD22-2B7BA7DDA782}" srcOrd="0" destOrd="0" presId="urn:microsoft.com/office/officeart/2005/8/layout/process4"/>
    <dgm:cxn modelId="{6CEC7BE9-FA85-4668-B8A7-59C70FAEFDF7}" type="presOf" srcId="{86B2DE5D-B64A-4CE9-B056-FC61451F49C0}" destId="{1A70A5D1-2871-48B5-94C1-48188CDA5E5C}" srcOrd="1" destOrd="0" presId="urn:microsoft.com/office/officeart/2005/8/layout/process4"/>
    <dgm:cxn modelId="{79E914EA-FA30-41D4-85C6-ACA8B52148AD}" type="presOf" srcId="{999AAFC1-9BA7-4EDD-B72A-831029A728A7}" destId="{F718AA0F-DDBF-4866-8666-50E44190472A}" srcOrd="0" destOrd="0" presId="urn:microsoft.com/office/officeart/2005/8/layout/process4"/>
    <dgm:cxn modelId="{217937B3-0C85-4E3A-BF52-E6ABF1F4C996}" srcId="{B7C42F44-EE9C-4B12-951F-ABA542055ACB}" destId="{999AAFC1-9BA7-4EDD-B72A-831029A728A7}" srcOrd="2" destOrd="0" parTransId="{B307615C-0606-4CFC-A442-5B8CB01064FF}" sibTransId="{D2910837-1543-4E88-8246-9D8B1AB7DF8C}"/>
    <dgm:cxn modelId="{1A470F9D-344D-4F86-98EF-EC54CE8E2282}" type="presOf" srcId="{07F135A1-AB97-485B-B2C8-0862691FA6E1}" destId="{7AE6C1F4-3FFC-4C1F-8629-E47FFD1E569F}" srcOrd="0" destOrd="0" presId="urn:microsoft.com/office/officeart/2005/8/layout/process4"/>
    <dgm:cxn modelId="{422DFE47-477B-4739-A1EE-429F1F96732F}" srcId="{86B2DE5D-B64A-4CE9-B056-FC61451F49C0}" destId="{90E8BF68-6F9E-4362-BD67-FD76162E8AD0}" srcOrd="1" destOrd="0" parTransId="{754A62F6-46C2-4854-935D-C2BC4B427DB9}" sibTransId="{AF081E64-66FD-47E1-9095-EE0B0E307A75}"/>
    <dgm:cxn modelId="{1A75817A-479F-4997-A366-9D08E3109997}" srcId="{999AAFC1-9BA7-4EDD-B72A-831029A728A7}" destId="{B645FD49-3330-4E15-A4F0-0DAFCCEC167E}" srcOrd="0" destOrd="0" parTransId="{79CA7DE3-5468-4A88-A791-FDB35F55B1E9}" sibTransId="{01CEBAB4-A952-4F2F-BB5A-04F8A9507C36}"/>
    <dgm:cxn modelId="{620C127D-404C-4884-BBA3-B5DD7E40A04A}" srcId="{999AAFC1-9BA7-4EDD-B72A-831029A728A7}" destId="{5EE6700B-A0B8-4AFA-ADAE-ACDEC702319D}" srcOrd="1" destOrd="0" parTransId="{084CA2BF-5524-4688-BC24-DADE39DE4B16}" sibTransId="{071F57B5-DE29-4C20-B7E2-430E7BE43152}"/>
    <dgm:cxn modelId="{628268FF-3B02-4B4E-BE72-DB6D7EDD14A8}" srcId="{B7C42F44-EE9C-4B12-951F-ABA542055ACB}" destId="{1CFA8E28-61E4-4011-BC85-CD252B89B16A}" srcOrd="1" destOrd="0" parTransId="{25E6B2EC-C12B-452F-BCBD-0A5329F6EC43}" sibTransId="{79634364-9325-49F3-A94F-EC32A446C169}"/>
    <dgm:cxn modelId="{1209EB67-1F49-4E17-9DEC-5D6C22448339}" srcId="{1CFA8E28-61E4-4011-BC85-CD252B89B16A}" destId="{D14052E8-2C5A-4DFD-A7E0-88E310481FE7}" srcOrd="1" destOrd="0" parTransId="{F3377EAD-B67B-419D-B847-CAD965676F9D}" sibTransId="{6CE831E2-333B-44BF-B827-24CBD4C58A39}"/>
    <dgm:cxn modelId="{499D8154-5EB5-484B-BB96-538688DC7DED}" type="presOf" srcId="{999AAFC1-9BA7-4EDD-B72A-831029A728A7}" destId="{3FF312EB-6472-4586-BA88-2A6A8CC72161}" srcOrd="1" destOrd="0" presId="urn:microsoft.com/office/officeart/2005/8/layout/process4"/>
    <dgm:cxn modelId="{462EB805-7396-4FDF-80C5-F0F5BA1961F2}" type="presParOf" srcId="{7C2EBA51-A550-4D81-91C4-6CCA9785F29C}" destId="{B851D986-F8CA-4424-B4BD-97F32AA10876}" srcOrd="0" destOrd="0" presId="urn:microsoft.com/office/officeart/2005/8/layout/process4"/>
    <dgm:cxn modelId="{02BE2AAE-8630-4292-AEB4-AC70284EA622}" type="presParOf" srcId="{B851D986-F8CA-4424-B4BD-97F32AA10876}" destId="{F718AA0F-DDBF-4866-8666-50E44190472A}" srcOrd="0" destOrd="0" presId="urn:microsoft.com/office/officeart/2005/8/layout/process4"/>
    <dgm:cxn modelId="{7C90AC03-4463-49BD-88B6-FAAD3C0EFB05}" type="presParOf" srcId="{B851D986-F8CA-4424-B4BD-97F32AA10876}" destId="{3FF312EB-6472-4586-BA88-2A6A8CC72161}" srcOrd="1" destOrd="0" presId="urn:microsoft.com/office/officeart/2005/8/layout/process4"/>
    <dgm:cxn modelId="{2BC8ED42-207D-4D53-9687-D13C530A4046}" type="presParOf" srcId="{B851D986-F8CA-4424-B4BD-97F32AA10876}" destId="{D60DAE0C-089F-4869-BC87-DA5F3299309A}" srcOrd="2" destOrd="0" presId="urn:microsoft.com/office/officeart/2005/8/layout/process4"/>
    <dgm:cxn modelId="{DE608259-AAAF-4C5B-AB04-2392E7A776FB}" type="presParOf" srcId="{D60DAE0C-089F-4869-BC87-DA5F3299309A}" destId="{4E564F69-FB7A-427E-AD22-2B7BA7DDA782}" srcOrd="0" destOrd="0" presId="urn:microsoft.com/office/officeart/2005/8/layout/process4"/>
    <dgm:cxn modelId="{1A8F0616-2997-446E-970B-208D245F8865}" type="presParOf" srcId="{D60DAE0C-089F-4869-BC87-DA5F3299309A}" destId="{5B1A5E87-8F29-48C4-AE18-00D725A73400}" srcOrd="1" destOrd="0" presId="urn:microsoft.com/office/officeart/2005/8/layout/process4"/>
    <dgm:cxn modelId="{3B392AC4-209B-436D-B335-C3D24694CDA3}" type="presParOf" srcId="{7C2EBA51-A550-4D81-91C4-6CCA9785F29C}" destId="{EE1B7149-B572-40CB-B623-E70B4D339C82}" srcOrd="1" destOrd="0" presId="urn:microsoft.com/office/officeart/2005/8/layout/process4"/>
    <dgm:cxn modelId="{0ABBA94B-16B3-4890-9724-423BDD4CA2B3}" type="presParOf" srcId="{7C2EBA51-A550-4D81-91C4-6CCA9785F29C}" destId="{3681B78F-FD86-4CA9-8E57-204B12476DB9}" srcOrd="2" destOrd="0" presId="urn:microsoft.com/office/officeart/2005/8/layout/process4"/>
    <dgm:cxn modelId="{88D9E02F-C109-4762-AC91-840DA7076B99}" type="presParOf" srcId="{3681B78F-FD86-4CA9-8E57-204B12476DB9}" destId="{6E181471-699D-4B81-BD07-A7B47EEBB613}" srcOrd="0" destOrd="0" presId="urn:microsoft.com/office/officeart/2005/8/layout/process4"/>
    <dgm:cxn modelId="{48F13FD8-2B8D-4A3E-B1CC-D3CFAF42898F}" type="presParOf" srcId="{3681B78F-FD86-4CA9-8E57-204B12476DB9}" destId="{447C5BFA-9B1D-4761-AA00-F75A8279BB04}" srcOrd="1" destOrd="0" presId="urn:microsoft.com/office/officeart/2005/8/layout/process4"/>
    <dgm:cxn modelId="{4F427E8D-B0FE-47E1-960B-D1DEBA3EC7EB}" type="presParOf" srcId="{3681B78F-FD86-4CA9-8E57-204B12476DB9}" destId="{BAC87DFA-6D73-4FD6-B08E-652BEB6A0F99}" srcOrd="2" destOrd="0" presId="urn:microsoft.com/office/officeart/2005/8/layout/process4"/>
    <dgm:cxn modelId="{5AB2000C-71BD-469A-8161-E02A1594F1B8}" type="presParOf" srcId="{BAC87DFA-6D73-4FD6-B08E-652BEB6A0F99}" destId="{7AE6C1F4-3FFC-4C1F-8629-E47FFD1E569F}" srcOrd="0" destOrd="0" presId="urn:microsoft.com/office/officeart/2005/8/layout/process4"/>
    <dgm:cxn modelId="{CB0D6BA1-628A-4DD8-95BB-293F2BE239E8}" type="presParOf" srcId="{BAC87DFA-6D73-4FD6-B08E-652BEB6A0F99}" destId="{D9AB52CC-069D-4BC1-884D-F84A1FFA289A}" srcOrd="1" destOrd="0" presId="urn:microsoft.com/office/officeart/2005/8/layout/process4"/>
    <dgm:cxn modelId="{BA32F80B-DB7E-4319-9248-CFA1DAB64AB8}" type="presParOf" srcId="{7C2EBA51-A550-4D81-91C4-6CCA9785F29C}" destId="{9D5A2451-64FC-4362-AD14-38D31F5E7030}" srcOrd="3" destOrd="0" presId="urn:microsoft.com/office/officeart/2005/8/layout/process4"/>
    <dgm:cxn modelId="{111733B2-B333-4F9D-8F85-430D6A839E50}" type="presParOf" srcId="{7C2EBA51-A550-4D81-91C4-6CCA9785F29C}" destId="{EFE3F8CC-0A29-435A-8B55-18256EC4BD16}" srcOrd="4" destOrd="0" presId="urn:microsoft.com/office/officeart/2005/8/layout/process4"/>
    <dgm:cxn modelId="{2A3B1A1B-3B41-4186-9C69-D0DB54623440}" type="presParOf" srcId="{EFE3F8CC-0A29-435A-8B55-18256EC4BD16}" destId="{C8C1DD4C-5EBA-41B8-92B4-56625DD2DAC6}" srcOrd="0" destOrd="0" presId="urn:microsoft.com/office/officeart/2005/8/layout/process4"/>
    <dgm:cxn modelId="{CDCCA21D-6CB5-4506-A1CC-2204A7895348}" type="presParOf" srcId="{EFE3F8CC-0A29-435A-8B55-18256EC4BD16}" destId="{1A70A5D1-2871-48B5-94C1-48188CDA5E5C}" srcOrd="1" destOrd="0" presId="urn:microsoft.com/office/officeart/2005/8/layout/process4"/>
    <dgm:cxn modelId="{8C801EDB-4E6E-4CE9-ADB5-23FFEE3E7012}" type="presParOf" srcId="{EFE3F8CC-0A29-435A-8B55-18256EC4BD16}" destId="{4D85B0D7-BF89-4A7A-9458-381942F506C5}" srcOrd="2" destOrd="0" presId="urn:microsoft.com/office/officeart/2005/8/layout/process4"/>
    <dgm:cxn modelId="{69923973-5912-4C91-A04A-28384E8C0314}" type="presParOf" srcId="{4D85B0D7-BF89-4A7A-9458-381942F506C5}" destId="{AC7F25C7-A279-4FA7-A133-9E28C6ED7E5F}" srcOrd="0" destOrd="0" presId="urn:microsoft.com/office/officeart/2005/8/layout/process4"/>
    <dgm:cxn modelId="{F99809A4-6E17-47C7-B3D6-83ABD11AF7BC}" type="presParOf" srcId="{4D85B0D7-BF89-4A7A-9458-381942F506C5}" destId="{D7F5C5B0-ACC2-4BB9-A62B-FA1910FCD4FE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7C42F44-EE9C-4B12-951F-ABA542055ACB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86B2DE5D-B64A-4CE9-B056-FC61451F49C0}">
      <dgm:prSet phldrT="[文本]" custT="1"/>
      <dgm:spPr/>
      <dgm:t>
        <a:bodyPr/>
        <a:lstStyle/>
        <a:p>
          <a:r>
            <a:rPr lang="zh-CN" altLang="en-US" sz="2000" b="1" dirty="0" smtClean="0">
              <a:latin typeface="微软雅黑" pitchFamily="34" charset="-122"/>
              <a:ea typeface="微软雅黑" pitchFamily="34" charset="-122"/>
            </a:rPr>
            <a:t>系统构造大大简化</a:t>
          </a:r>
          <a:endParaRPr lang="zh-CN" altLang="en-US" sz="2000" b="1" dirty="0">
            <a:latin typeface="微软雅黑" pitchFamily="34" charset="-122"/>
            <a:ea typeface="微软雅黑" pitchFamily="34" charset="-122"/>
          </a:endParaRPr>
        </a:p>
      </dgm:t>
    </dgm:pt>
    <dgm:pt modelId="{CF1F4977-F795-4207-997A-38C031EDEEAD}" type="parTrans" cxnId="{E3BCCFBE-9F38-4751-9A08-B9295B5457B1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3A742E8-EDFD-4208-B617-2C5BEADB2EB5}" type="sibTrans" cxnId="{E3BCCFBE-9F38-4751-9A08-B9295B5457B1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546F391-3C01-498A-9111-E27FC435C581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一台摄像机替代所有软硬件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D76CD85D-0FA7-442C-AFEC-D1393A5B4B9A}" type="parTrans" cxnId="{1A6BD85B-B14D-409E-AEB6-7965C576F72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5C711A7-74A9-495F-9AA3-702B67B5887E}" type="sibTrans" cxnId="{1A6BD85B-B14D-409E-AEB6-7965C576F72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0E8BF68-6F9E-4362-BD67-FD76162E8AD0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无需人员现场驻守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754A62F6-46C2-4854-935D-C2BC4B427DB9}" type="parTrans" cxnId="{422DFE47-477B-4739-A1EE-429F1F96732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AF081E64-66FD-47E1-9095-EE0B0E307A75}" type="sibTrans" cxnId="{422DFE47-477B-4739-A1EE-429F1F96732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CFA8E28-61E4-4011-BC85-CD252B89B16A}">
      <dgm:prSet phldrT="[文本]" custT="1"/>
      <dgm:spPr/>
      <dgm:t>
        <a:bodyPr/>
        <a:lstStyle/>
        <a:p>
          <a:r>
            <a:rPr lang="zh-CN" altLang="en-US" sz="2000" b="1" dirty="0" smtClean="0">
              <a:latin typeface="微软雅黑" pitchFamily="34" charset="-122"/>
              <a:ea typeface="微软雅黑" pitchFamily="34" charset="-122"/>
            </a:rPr>
            <a:t>维护使用极其便利</a:t>
          </a:r>
          <a:endParaRPr lang="zh-CN" altLang="en-US" sz="2000" b="1" dirty="0">
            <a:latin typeface="微软雅黑" pitchFamily="34" charset="-122"/>
            <a:ea typeface="微软雅黑" pitchFamily="34" charset="-122"/>
          </a:endParaRPr>
        </a:p>
      </dgm:t>
    </dgm:pt>
    <dgm:pt modelId="{25E6B2EC-C12B-452F-BCBD-0A5329F6EC43}" type="parTrans" cxnId="{628268FF-3B02-4B4E-BE72-DB6D7EDD14A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9634364-9325-49F3-A94F-EC32A446C169}" type="sibTrans" cxnId="{628268FF-3B02-4B4E-BE72-DB6D7EDD14A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7F135A1-AB97-485B-B2C8-0862691FA6E1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只需插电和插网线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FE4371EB-DA2B-471E-A857-32FC5573AB8B}" type="parTrans" cxnId="{56A60A8C-3840-48CF-A250-EA3127D80B1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B6A4010-EF3F-49F5-B732-517A95C3160D}" type="sibTrans" cxnId="{56A60A8C-3840-48CF-A250-EA3127D80B1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14052E8-2C5A-4DFD-A7E0-88E310481FE7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支持远程管理和维护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F3377EAD-B67B-419D-B847-CAD965676F9D}" type="parTrans" cxnId="{1209EB67-1F49-4E17-9DEC-5D6C22448339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CE831E2-333B-44BF-B827-24CBD4C58A39}" type="sibTrans" cxnId="{1209EB67-1F49-4E17-9DEC-5D6C22448339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99AAFC1-9BA7-4EDD-B72A-831029A728A7}">
      <dgm:prSet phldrT="[文本]" custT="1"/>
      <dgm:spPr/>
      <dgm:t>
        <a:bodyPr/>
        <a:lstStyle/>
        <a:p>
          <a:r>
            <a:rPr lang="zh-CN" altLang="en-US" sz="2000" b="1" dirty="0" smtClean="0">
              <a:latin typeface="微软雅黑" pitchFamily="34" charset="-122"/>
              <a:ea typeface="微软雅黑" pitchFamily="34" charset="-122"/>
            </a:rPr>
            <a:t>成本较低</a:t>
          </a:r>
          <a:endParaRPr lang="zh-CN" altLang="en-US" sz="2000" b="1" dirty="0">
            <a:latin typeface="微软雅黑" pitchFamily="34" charset="-122"/>
            <a:ea typeface="微软雅黑" pitchFamily="34" charset="-122"/>
          </a:endParaRPr>
        </a:p>
      </dgm:t>
    </dgm:pt>
    <dgm:pt modelId="{B307615C-0606-4CFC-A442-5B8CB01064FF}" type="parTrans" cxnId="{217937B3-0C85-4E3A-BF52-E6ABF1F4C99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2910837-1543-4E88-8246-9D8B1AB7DF8C}" type="sibTrans" cxnId="{217937B3-0C85-4E3A-BF52-E6ABF1F4C99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645FD49-3330-4E15-A4F0-0DAFCCEC167E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仅需要购置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台设备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79CA7DE3-5468-4A88-A791-FDB35F55B1E9}" type="parTrans" cxnId="{1A75817A-479F-4997-A366-9D08E310999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1CEBAB4-A952-4F2F-BB5A-04F8A9507C36}" type="sibTrans" cxnId="{1A75817A-479F-4997-A366-9D08E310999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EE6700B-A0B8-4AFA-ADAE-ACDEC702319D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搭建快，免派遣人员驻守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084CA2BF-5524-4688-BC24-DADE39DE4B16}" type="parTrans" cxnId="{620C127D-404C-4884-BBA3-B5DD7E40A04A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71F57B5-DE29-4C20-B7E2-430E7BE43152}" type="sibTrans" cxnId="{620C127D-404C-4884-BBA3-B5DD7E40A04A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C2EBA51-A550-4D81-91C4-6CCA9785F29C}" type="pres">
      <dgm:prSet presAssocID="{B7C42F44-EE9C-4B12-951F-ABA542055AC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851D986-F8CA-4424-B4BD-97F32AA10876}" type="pres">
      <dgm:prSet presAssocID="{999AAFC1-9BA7-4EDD-B72A-831029A728A7}" presName="boxAndChildren" presStyleCnt="0"/>
      <dgm:spPr/>
    </dgm:pt>
    <dgm:pt modelId="{F718AA0F-DDBF-4866-8666-50E44190472A}" type="pres">
      <dgm:prSet presAssocID="{999AAFC1-9BA7-4EDD-B72A-831029A728A7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3FF312EB-6472-4586-BA88-2A6A8CC72161}" type="pres">
      <dgm:prSet presAssocID="{999AAFC1-9BA7-4EDD-B72A-831029A728A7}" presName="entireBox" presStyleLbl="node1" presStyleIdx="0" presStyleCnt="3"/>
      <dgm:spPr/>
      <dgm:t>
        <a:bodyPr/>
        <a:lstStyle/>
        <a:p>
          <a:endParaRPr lang="zh-CN" altLang="en-US"/>
        </a:p>
      </dgm:t>
    </dgm:pt>
    <dgm:pt modelId="{D60DAE0C-089F-4869-BC87-DA5F3299309A}" type="pres">
      <dgm:prSet presAssocID="{999AAFC1-9BA7-4EDD-B72A-831029A728A7}" presName="descendantBox" presStyleCnt="0"/>
      <dgm:spPr/>
    </dgm:pt>
    <dgm:pt modelId="{4E564F69-FB7A-427E-AD22-2B7BA7DDA782}" type="pres">
      <dgm:prSet presAssocID="{B645FD49-3330-4E15-A4F0-0DAFCCEC167E}" presName="childTextBox" presStyleLbl="fg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B1A5E87-8F29-48C4-AE18-00D725A73400}" type="pres">
      <dgm:prSet presAssocID="{5EE6700B-A0B8-4AFA-ADAE-ACDEC702319D}" presName="childTextBox" presStyleLbl="fg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1B7149-B572-40CB-B623-E70B4D339C82}" type="pres">
      <dgm:prSet presAssocID="{79634364-9325-49F3-A94F-EC32A446C169}" presName="sp" presStyleCnt="0"/>
      <dgm:spPr/>
    </dgm:pt>
    <dgm:pt modelId="{3681B78F-FD86-4CA9-8E57-204B12476DB9}" type="pres">
      <dgm:prSet presAssocID="{1CFA8E28-61E4-4011-BC85-CD252B89B16A}" presName="arrowAndChildren" presStyleCnt="0"/>
      <dgm:spPr/>
    </dgm:pt>
    <dgm:pt modelId="{6E181471-699D-4B81-BD07-A7B47EEBB613}" type="pres">
      <dgm:prSet presAssocID="{1CFA8E28-61E4-4011-BC85-CD252B89B16A}" presName="parentTextArrow" presStyleLbl="node1" presStyleIdx="0" presStyleCnt="3"/>
      <dgm:spPr/>
      <dgm:t>
        <a:bodyPr/>
        <a:lstStyle/>
        <a:p>
          <a:endParaRPr lang="zh-CN" altLang="en-US"/>
        </a:p>
      </dgm:t>
    </dgm:pt>
    <dgm:pt modelId="{447C5BFA-9B1D-4761-AA00-F75A8279BB04}" type="pres">
      <dgm:prSet presAssocID="{1CFA8E28-61E4-4011-BC85-CD252B89B16A}" presName="arrow" presStyleLbl="node1" presStyleIdx="1" presStyleCnt="3"/>
      <dgm:spPr/>
      <dgm:t>
        <a:bodyPr/>
        <a:lstStyle/>
        <a:p>
          <a:endParaRPr lang="zh-CN" altLang="en-US"/>
        </a:p>
      </dgm:t>
    </dgm:pt>
    <dgm:pt modelId="{BAC87DFA-6D73-4FD6-B08E-652BEB6A0F99}" type="pres">
      <dgm:prSet presAssocID="{1CFA8E28-61E4-4011-BC85-CD252B89B16A}" presName="descendantArrow" presStyleCnt="0"/>
      <dgm:spPr/>
    </dgm:pt>
    <dgm:pt modelId="{7AE6C1F4-3FFC-4C1F-8629-E47FFD1E569F}" type="pres">
      <dgm:prSet presAssocID="{07F135A1-AB97-485B-B2C8-0862691FA6E1}" presName="childTextArrow" presStyleLbl="fg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AB52CC-069D-4BC1-884D-F84A1FFA289A}" type="pres">
      <dgm:prSet presAssocID="{D14052E8-2C5A-4DFD-A7E0-88E310481FE7}" presName="childTextArrow" presStyleLbl="fg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5A2451-64FC-4362-AD14-38D31F5E7030}" type="pres">
      <dgm:prSet presAssocID="{13A742E8-EDFD-4208-B617-2C5BEADB2EB5}" presName="sp" presStyleCnt="0"/>
      <dgm:spPr/>
    </dgm:pt>
    <dgm:pt modelId="{EFE3F8CC-0A29-435A-8B55-18256EC4BD16}" type="pres">
      <dgm:prSet presAssocID="{86B2DE5D-B64A-4CE9-B056-FC61451F49C0}" presName="arrowAndChildren" presStyleCnt="0"/>
      <dgm:spPr/>
    </dgm:pt>
    <dgm:pt modelId="{C8C1DD4C-5EBA-41B8-92B4-56625DD2DAC6}" type="pres">
      <dgm:prSet presAssocID="{86B2DE5D-B64A-4CE9-B056-FC61451F49C0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1A70A5D1-2871-48B5-94C1-48188CDA5E5C}" type="pres">
      <dgm:prSet presAssocID="{86B2DE5D-B64A-4CE9-B056-FC61451F49C0}" presName="arrow" presStyleLbl="node1" presStyleIdx="2" presStyleCnt="3"/>
      <dgm:spPr/>
      <dgm:t>
        <a:bodyPr/>
        <a:lstStyle/>
        <a:p>
          <a:endParaRPr lang="zh-CN" altLang="en-US"/>
        </a:p>
      </dgm:t>
    </dgm:pt>
    <dgm:pt modelId="{4D85B0D7-BF89-4A7A-9458-381942F506C5}" type="pres">
      <dgm:prSet presAssocID="{86B2DE5D-B64A-4CE9-B056-FC61451F49C0}" presName="descendantArrow" presStyleCnt="0"/>
      <dgm:spPr/>
    </dgm:pt>
    <dgm:pt modelId="{AC7F25C7-A279-4FA7-A133-9E28C6ED7E5F}" type="pres">
      <dgm:prSet presAssocID="{6546F391-3C01-498A-9111-E27FC435C581}" presName="childTextArrow" presStyleLbl="fg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7F5C5B0-ACC2-4BB9-A62B-FA1910FCD4FE}" type="pres">
      <dgm:prSet presAssocID="{90E8BF68-6F9E-4362-BD67-FD76162E8AD0}" presName="childTextArrow" presStyleLbl="fg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00B2F5C-3BDA-4E66-A2D9-C7E675632A24}" type="presOf" srcId="{5EE6700B-A0B8-4AFA-ADAE-ACDEC702319D}" destId="{5B1A5E87-8F29-48C4-AE18-00D725A73400}" srcOrd="0" destOrd="0" presId="urn:microsoft.com/office/officeart/2005/8/layout/process4"/>
    <dgm:cxn modelId="{E3BCCFBE-9F38-4751-9A08-B9295B5457B1}" srcId="{B7C42F44-EE9C-4B12-951F-ABA542055ACB}" destId="{86B2DE5D-B64A-4CE9-B056-FC61451F49C0}" srcOrd="0" destOrd="0" parTransId="{CF1F4977-F795-4207-997A-38C031EDEEAD}" sibTransId="{13A742E8-EDFD-4208-B617-2C5BEADB2EB5}"/>
    <dgm:cxn modelId="{F6B510CC-74CC-4078-ADEB-8FD565973EE5}" type="presOf" srcId="{1CFA8E28-61E4-4011-BC85-CD252B89B16A}" destId="{6E181471-699D-4B81-BD07-A7B47EEBB613}" srcOrd="0" destOrd="0" presId="urn:microsoft.com/office/officeart/2005/8/layout/process4"/>
    <dgm:cxn modelId="{1A6BD85B-B14D-409E-AEB6-7965C576F727}" srcId="{86B2DE5D-B64A-4CE9-B056-FC61451F49C0}" destId="{6546F391-3C01-498A-9111-E27FC435C581}" srcOrd="0" destOrd="0" parTransId="{D76CD85D-0FA7-442C-AFEC-D1393A5B4B9A}" sibTransId="{E5C711A7-74A9-495F-9AA3-702B67B5887E}"/>
    <dgm:cxn modelId="{56A60A8C-3840-48CF-A250-EA3127D80B17}" srcId="{1CFA8E28-61E4-4011-BC85-CD252B89B16A}" destId="{07F135A1-AB97-485B-B2C8-0862691FA6E1}" srcOrd="0" destOrd="0" parTransId="{FE4371EB-DA2B-471E-A857-32FC5573AB8B}" sibTransId="{7B6A4010-EF3F-49F5-B732-517A95C3160D}"/>
    <dgm:cxn modelId="{590DE8E9-70EE-4BCA-9BF0-002D6620CB2F}" type="presOf" srcId="{07F135A1-AB97-485B-B2C8-0862691FA6E1}" destId="{7AE6C1F4-3FFC-4C1F-8629-E47FFD1E569F}" srcOrd="0" destOrd="0" presId="urn:microsoft.com/office/officeart/2005/8/layout/process4"/>
    <dgm:cxn modelId="{CBC7429E-B68C-47FD-8B50-1C9C4E394701}" type="presOf" srcId="{86B2DE5D-B64A-4CE9-B056-FC61451F49C0}" destId="{C8C1DD4C-5EBA-41B8-92B4-56625DD2DAC6}" srcOrd="0" destOrd="0" presId="urn:microsoft.com/office/officeart/2005/8/layout/process4"/>
    <dgm:cxn modelId="{A01B5DD7-EAB1-4FFD-AA3F-BE07C45F2B4B}" type="presOf" srcId="{86B2DE5D-B64A-4CE9-B056-FC61451F49C0}" destId="{1A70A5D1-2871-48B5-94C1-48188CDA5E5C}" srcOrd="1" destOrd="0" presId="urn:microsoft.com/office/officeart/2005/8/layout/process4"/>
    <dgm:cxn modelId="{090C432F-CE93-48A1-8A60-A561380AA391}" type="presOf" srcId="{999AAFC1-9BA7-4EDD-B72A-831029A728A7}" destId="{F718AA0F-DDBF-4866-8666-50E44190472A}" srcOrd="0" destOrd="0" presId="urn:microsoft.com/office/officeart/2005/8/layout/process4"/>
    <dgm:cxn modelId="{3E069E79-D4E2-47B5-B8BF-2822607924C1}" type="presOf" srcId="{6546F391-3C01-498A-9111-E27FC435C581}" destId="{AC7F25C7-A279-4FA7-A133-9E28C6ED7E5F}" srcOrd="0" destOrd="0" presId="urn:microsoft.com/office/officeart/2005/8/layout/process4"/>
    <dgm:cxn modelId="{D43B2028-389A-40B8-A599-83CF93236EC1}" type="presOf" srcId="{D14052E8-2C5A-4DFD-A7E0-88E310481FE7}" destId="{D9AB52CC-069D-4BC1-884D-F84A1FFA289A}" srcOrd="0" destOrd="0" presId="urn:microsoft.com/office/officeart/2005/8/layout/process4"/>
    <dgm:cxn modelId="{02CD587D-03E8-4D4F-BF47-EF9A452D88BA}" type="presOf" srcId="{999AAFC1-9BA7-4EDD-B72A-831029A728A7}" destId="{3FF312EB-6472-4586-BA88-2A6A8CC72161}" srcOrd="1" destOrd="0" presId="urn:microsoft.com/office/officeart/2005/8/layout/process4"/>
    <dgm:cxn modelId="{C2056E0E-5F79-4EAE-BB53-AD12FB470F0C}" type="presOf" srcId="{B645FD49-3330-4E15-A4F0-0DAFCCEC167E}" destId="{4E564F69-FB7A-427E-AD22-2B7BA7DDA782}" srcOrd="0" destOrd="0" presId="urn:microsoft.com/office/officeart/2005/8/layout/process4"/>
    <dgm:cxn modelId="{4EDA6773-8EB5-4BD3-811D-24E87B8D6E81}" type="presOf" srcId="{90E8BF68-6F9E-4362-BD67-FD76162E8AD0}" destId="{D7F5C5B0-ACC2-4BB9-A62B-FA1910FCD4FE}" srcOrd="0" destOrd="0" presId="urn:microsoft.com/office/officeart/2005/8/layout/process4"/>
    <dgm:cxn modelId="{217937B3-0C85-4E3A-BF52-E6ABF1F4C996}" srcId="{B7C42F44-EE9C-4B12-951F-ABA542055ACB}" destId="{999AAFC1-9BA7-4EDD-B72A-831029A728A7}" srcOrd="2" destOrd="0" parTransId="{B307615C-0606-4CFC-A442-5B8CB01064FF}" sibTransId="{D2910837-1543-4E88-8246-9D8B1AB7DF8C}"/>
    <dgm:cxn modelId="{422DFE47-477B-4739-A1EE-429F1F96732F}" srcId="{86B2DE5D-B64A-4CE9-B056-FC61451F49C0}" destId="{90E8BF68-6F9E-4362-BD67-FD76162E8AD0}" srcOrd="1" destOrd="0" parTransId="{754A62F6-46C2-4854-935D-C2BC4B427DB9}" sibTransId="{AF081E64-66FD-47E1-9095-EE0B0E307A75}"/>
    <dgm:cxn modelId="{1CFE4F02-0BDC-415A-AD53-275948DF023B}" type="presOf" srcId="{1CFA8E28-61E4-4011-BC85-CD252B89B16A}" destId="{447C5BFA-9B1D-4761-AA00-F75A8279BB04}" srcOrd="1" destOrd="0" presId="urn:microsoft.com/office/officeart/2005/8/layout/process4"/>
    <dgm:cxn modelId="{FABC5625-BFFB-4DF1-BA0D-77E16E5BF7B9}" type="presOf" srcId="{B7C42F44-EE9C-4B12-951F-ABA542055ACB}" destId="{7C2EBA51-A550-4D81-91C4-6CCA9785F29C}" srcOrd="0" destOrd="0" presId="urn:microsoft.com/office/officeart/2005/8/layout/process4"/>
    <dgm:cxn modelId="{1A75817A-479F-4997-A366-9D08E3109997}" srcId="{999AAFC1-9BA7-4EDD-B72A-831029A728A7}" destId="{B645FD49-3330-4E15-A4F0-0DAFCCEC167E}" srcOrd="0" destOrd="0" parTransId="{79CA7DE3-5468-4A88-A791-FDB35F55B1E9}" sibTransId="{01CEBAB4-A952-4F2F-BB5A-04F8A9507C36}"/>
    <dgm:cxn modelId="{620C127D-404C-4884-BBA3-B5DD7E40A04A}" srcId="{999AAFC1-9BA7-4EDD-B72A-831029A728A7}" destId="{5EE6700B-A0B8-4AFA-ADAE-ACDEC702319D}" srcOrd="1" destOrd="0" parTransId="{084CA2BF-5524-4688-BC24-DADE39DE4B16}" sibTransId="{071F57B5-DE29-4C20-B7E2-430E7BE43152}"/>
    <dgm:cxn modelId="{628268FF-3B02-4B4E-BE72-DB6D7EDD14A8}" srcId="{B7C42F44-EE9C-4B12-951F-ABA542055ACB}" destId="{1CFA8E28-61E4-4011-BC85-CD252B89B16A}" srcOrd="1" destOrd="0" parTransId="{25E6B2EC-C12B-452F-BCBD-0A5329F6EC43}" sibTransId="{79634364-9325-49F3-A94F-EC32A446C169}"/>
    <dgm:cxn modelId="{1209EB67-1F49-4E17-9DEC-5D6C22448339}" srcId="{1CFA8E28-61E4-4011-BC85-CD252B89B16A}" destId="{D14052E8-2C5A-4DFD-A7E0-88E310481FE7}" srcOrd="1" destOrd="0" parTransId="{F3377EAD-B67B-419D-B847-CAD965676F9D}" sibTransId="{6CE831E2-333B-44BF-B827-24CBD4C58A39}"/>
    <dgm:cxn modelId="{5516A16C-7AC9-4254-A704-99AE2A264618}" type="presParOf" srcId="{7C2EBA51-A550-4D81-91C4-6CCA9785F29C}" destId="{B851D986-F8CA-4424-B4BD-97F32AA10876}" srcOrd="0" destOrd="0" presId="urn:microsoft.com/office/officeart/2005/8/layout/process4"/>
    <dgm:cxn modelId="{B55DE044-5EA2-4982-90F1-D2302AE6160C}" type="presParOf" srcId="{B851D986-F8CA-4424-B4BD-97F32AA10876}" destId="{F718AA0F-DDBF-4866-8666-50E44190472A}" srcOrd="0" destOrd="0" presId="urn:microsoft.com/office/officeart/2005/8/layout/process4"/>
    <dgm:cxn modelId="{A751AD5F-7091-4264-BE7C-7D40E3CD82DE}" type="presParOf" srcId="{B851D986-F8CA-4424-B4BD-97F32AA10876}" destId="{3FF312EB-6472-4586-BA88-2A6A8CC72161}" srcOrd="1" destOrd="0" presId="urn:microsoft.com/office/officeart/2005/8/layout/process4"/>
    <dgm:cxn modelId="{4F8A34BD-C412-453D-B7FC-91B2C6D4D5CB}" type="presParOf" srcId="{B851D986-F8CA-4424-B4BD-97F32AA10876}" destId="{D60DAE0C-089F-4869-BC87-DA5F3299309A}" srcOrd="2" destOrd="0" presId="urn:microsoft.com/office/officeart/2005/8/layout/process4"/>
    <dgm:cxn modelId="{F38B2C43-F803-4820-89F7-CC16C2D0033B}" type="presParOf" srcId="{D60DAE0C-089F-4869-BC87-DA5F3299309A}" destId="{4E564F69-FB7A-427E-AD22-2B7BA7DDA782}" srcOrd="0" destOrd="0" presId="urn:microsoft.com/office/officeart/2005/8/layout/process4"/>
    <dgm:cxn modelId="{DABDC3AE-4D5C-46BE-BB7C-BA9E0F98292B}" type="presParOf" srcId="{D60DAE0C-089F-4869-BC87-DA5F3299309A}" destId="{5B1A5E87-8F29-48C4-AE18-00D725A73400}" srcOrd="1" destOrd="0" presId="urn:microsoft.com/office/officeart/2005/8/layout/process4"/>
    <dgm:cxn modelId="{344F3108-29F6-4255-A3CE-F521396736CC}" type="presParOf" srcId="{7C2EBA51-A550-4D81-91C4-6CCA9785F29C}" destId="{EE1B7149-B572-40CB-B623-E70B4D339C82}" srcOrd="1" destOrd="0" presId="urn:microsoft.com/office/officeart/2005/8/layout/process4"/>
    <dgm:cxn modelId="{B36F0EAA-6775-4DAD-ABC5-8CDC10FD6CA5}" type="presParOf" srcId="{7C2EBA51-A550-4D81-91C4-6CCA9785F29C}" destId="{3681B78F-FD86-4CA9-8E57-204B12476DB9}" srcOrd="2" destOrd="0" presId="urn:microsoft.com/office/officeart/2005/8/layout/process4"/>
    <dgm:cxn modelId="{3E3484A2-1F5E-4F3F-85CF-A17BD5012ADF}" type="presParOf" srcId="{3681B78F-FD86-4CA9-8E57-204B12476DB9}" destId="{6E181471-699D-4B81-BD07-A7B47EEBB613}" srcOrd="0" destOrd="0" presId="urn:microsoft.com/office/officeart/2005/8/layout/process4"/>
    <dgm:cxn modelId="{4607369F-BB5F-4E42-B25A-86A9F200482B}" type="presParOf" srcId="{3681B78F-FD86-4CA9-8E57-204B12476DB9}" destId="{447C5BFA-9B1D-4761-AA00-F75A8279BB04}" srcOrd="1" destOrd="0" presId="urn:microsoft.com/office/officeart/2005/8/layout/process4"/>
    <dgm:cxn modelId="{CC3C6702-EE45-4FFE-B555-758BC2EF4DF4}" type="presParOf" srcId="{3681B78F-FD86-4CA9-8E57-204B12476DB9}" destId="{BAC87DFA-6D73-4FD6-B08E-652BEB6A0F99}" srcOrd="2" destOrd="0" presId="urn:microsoft.com/office/officeart/2005/8/layout/process4"/>
    <dgm:cxn modelId="{A6F9B6E3-EEBB-4258-8281-D74BCA8AB323}" type="presParOf" srcId="{BAC87DFA-6D73-4FD6-B08E-652BEB6A0F99}" destId="{7AE6C1F4-3FFC-4C1F-8629-E47FFD1E569F}" srcOrd="0" destOrd="0" presId="urn:microsoft.com/office/officeart/2005/8/layout/process4"/>
    <dgm:cxn modelId="{8CA7690E-6C2F-4245-A5C2-9E8D827A0E1B}" type="presParOf" srcId="{BAC87DFA-6D73-4FD6-B08E-652BEB6A0F99}" destId="{D9AB52CC-069D-4BC1-884D-F84A1FFA289A}" srcOrd="1" destOrd="0" presId="urn:microsoft.com/office/officeart/2005/8/layout/process4"/>
    <dgm:cxn modelId="{8238DC3E-39D3-42D6-ADA4-6A9291A34AA5}" type="presParOf" srcId="{7C2EBA51-A550-4D81-91C4-6CCA9785F29C}" destId="{9D5A2451-64FC-4362-AD14-38D31F5E7030}" srcOrd="3" destOrd="0" presId="urn:microsoft.com/office/officeart/2005/8/layout/process4"/>
    <dgm:cxn modelId="{D1A15EDC-16E2-48CF-A48E-CDE1D4D774B3}" type="presParOf" srcId="{7C2EBA51-A550-4D81-91C4-6CCA9785F29C}" destId="{EFE3F8CC-0A29-435A-8B55-18256EC4BD16}" srcOrd="4" destOrd="0" presId="urn:microsoft.com/office/officeart/2005/8/layout/process4"/>
    <dgm:cxn modelId="{53A2780B-EB4C-42AA-8D8F-32B6E5A9A4C3}" type="presParOf" srcId="{EFE3F8CC-0A29-435A-8B55-18256EC4BD16}" destId="{C8C1DD4C-5EBA-41B8-92B4-56625DD2DAC6}" srcOrd="0" destOrd="0" presId="urn:microsoft.com/office/officeart/2005/8/layout/process4"/>
    <dgm:cxn modelId="{9113A36E-F8AA-42C7-BFEB-7330D0505FFF}" type="presParOf" srcId="{EFE3F8CC-0A29-435A-8B55-18256EC4BD16}" destId="{1A70A5D1-2871-48B5-94C1-48188CDA5E5C}" srcOrd="1" destOrd="0" presId="urn:microsoft.com/office/officeart/2005/8/layout/process4"/>
    <dgm:cxn modelId="{096B8355-DE67-43BC-92C5-B9722B864D88}" type="presParOf" srcId="{EFE3F8CC-0A29-435A-8B55-18256EC4BD16}" destId="{4D85B0D7-BF89-4A7A-9458-381942F506C5}" srcOrd="2" destOrd="0" presId="urn:microsoft.com/office/officeart/2005/8/layout/process4"/>
    <dgm:cxn modelId="{22BE8675-7B72-4574-9F27-3DA33F3462D0}" type="presParOf" srcId="{4D85B0D7-BF89-4A7A-9458-381942F506C5}" destId="{AC7F25C7-A279-4FA7-A133-9E28C6ED7E5F}" srcOrd="0" destOrd="0" presId="urn:microsoft.com/office/officeart/2005/8/layout/process4"/>
    <dgm:cxn modelId="{E8F93F97-4244-487C-B9D5-EF6CDB19CB03}" type="presParOf" srcId="{4D85B0D7-BF89-4A7A-9458-381942F506C5}" destId="{D7F5C5B0-ACC2-4BB9-A62B-FA1910FCD4FE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894568F-5AEF-4FBE-A003-BC2DF6CC7703}" type="doc">
      <dgm:prSet loTypeId="urn:microsoft.com/office/officeart/2008/layout/VerticalCurvedList" loCatId="list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zh-CN" altLang="en-US"/>
        </a:p>
      </dgm:t>
    </dgm:pt>
    <dgm:pt modelId="{FBB158BC-AE04-4519-A472-464E4DBDAAF6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无需摄像机有固定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IP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，无需绑定域名和映射端口，即可接入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B10BF284-CD48-4C46-83A5-B888C7031427}" type="parTrans" cxnId="{2ED9F377-FF36-4AD5-901F-A6BD6A82E78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E96C48B-0AD6-45B8-9410-C197BE7DB412}" type="sibTrans" cxnId="{2ED9F377-FF36-4AD5-901F-A6BD6A82E78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88AA3F0-2AB4-4349-980B-2BA243FD693A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方便远程对摄像机工作状态进行监测和维护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CE34D5E9-469A-4D99-B40E-2B5897EAE0D6}" type="parTrans" cxnId="{3827A0FC-1F6F-4ABD-91D6-CD952079F9C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83BC7E3-7C5D-48C2-A635-AE26517B4788}" type="sibTrans" cxnId="{3827A0FC-1F6F-4ABD-91D6-CD952079F9C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FBCFFC3-1204-4AE4-B224-DC2894F8B658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方便远程对摄像机进行配置和升级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A2693521-C594-4911-A2C4-8A5F6F601510}" type="parTrans" cxnId="{90EF404B-DDAF-45C5-89C0-66E1D629D6F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A19B8AEA-9562-42A0-9261-BD930DB7EA2B}" type="sibTrans" cxnId="{90EF404B-DDAF-45C5-89C0-66E1D629D6F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412F7010-4939-4481-842B-41426DF6FF45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大大减少跑现场的次数，降低维护成本，提高服务效率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F6052082-431E-40FD-9745-96CA8E089E84}" type="parTrans" cxnId="{42B29F59-3F37-41B7-AA43-C99ABA62369D}">
      <dgm:prSet/>
      <dgm:spPr/>
      <dgm:t>
        <a:bodyPr/>
        <a:lstStyle/>
        <a:p>
          <a:endParaRPr lang="zh-CN" altLang="en-US"/>
        </a:p>
      </dgm:t>
    </dgm:pt>
    <dgm:pt modelId="{44D01D8D-C610-461B-9222-4D704A602C24}" type="sibTrans" cxnId="{42B29F59-3F37-41B7-AA43-C99ABA62369D}">
      <dgm:prSet/>
      <dgm:spPr/>
      <dgm:t>
        <a:bodyPr/>
        <a:lstStyle/>
        <a:p>
          <a:endParaRPr lang="zh-CN" altLang="en-US"/>
        </a:p>
      </dgm:t>
    </dgm:pt>
    <dgm:pt modelId="{2133F482-F954-4DCB-AE78-6BF6E2BF351F}" type="pres">
      <dgm:prSet presAssocID="{1894568F-5AEF-4FBE-A003-BC2DF6CC770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61F27EAB-CC98-41C6-8D2E-08643C19D1A6}" type="pres">
      <dgm:prSet presAssocID="{1894568F-5AEF-4FBE-A003-BC2DF6CC7703}" presName="Name1" presStyleCnt="0"/>
      <dgm:spPr/>
    </dgm:pt>
    <dgm:pt modelId="{10D819CE-CF91-46F9-BF40-67F9CF3B72F3}" type="pres">
      <dgm:prSet presAssocID="{1894568F-5AEF-4FBE-A003-BC2DF6CC7703}" presName="cycle" presStyleCnt="0"/>
      <dgm:spPr/>
    </dgm:pt>
    <dgm:pt modelId="{5CEAA20B-4D41-448D-A086-1183C5D9FA87}" type="pres">
      <dgm:prSet presAssocID="{1894568F-5AEF-4FBE-A003-BC2DF6CC7703}" presName="srcNode" presStyleLbl="node1" presStyleIdx="0" presStyleCnt="4"/>
      <dgm:spPr/>
    </dgm:pt>
    <dgm:pt modelId="{A4A57833-44E3-4BFA-B3ED-000776256804}" type="pres">
      <dgm:prSet presAssocID="{1894568F-5AEF-4FBE-A003-BC2DF6CC7703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05EEBBA3-AEFE-422C-BC10-A9D29C06733A}" type="pres">
      <dgm:prSet presAssocID="{1894568F-5AEF-4FBE-A003-BC2DF6CC7703}" presName="extraNode" presStyleLbl="node1" presStyleIdx="0" presStyleCnt="4"/>
      <dgm:spPr/>
    </dgm:pt>
    <dgm:pt modelId="{7702C43B-ADE6-48A4-AA11-544EF4600997}" type="pres">
      <dgm:prSet presAssocID="{1894568F-5AEF-4FBE-A003-BC2DF6CC7703}" presName="dstNode" presStyleLbl="node1" presStyleIdx="0" presStyleCnt="4"/>
      <dgm:spPr/>
    </dgm:pt>
    <dgm:pt modelId="{8D740E50-B68F-4E35-BCE8-8982B1BD9817}" type="pres">
      <dgm:prSet presAssocID="{FBB158BC-AE04-4519-A472-464E4DBDAAF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82D07C9-891C-4075-BFC5-946DF49212BF}" type="pres">
      <dgm:prSet presAssocID="{FBB158BC-AE04-4519-A472-464E4DBDAAF6}" presName="accent_1" presStyleCnt="0"/>
      <dgm:spPr/>
    </dgm:pt>
    <dgm:pt modelId="{CA109CCB-C8C8-46FD-9A55-930A54DDAEE3}" type="pres">
      <dgm:prSet presAssocID="{FBB158BC-AE04-4519-A472-464E4DBDAAF6}" presName="accentRepeatNode" presStyleLbl="solidFgAcc1" presStyleIdx="0" presStyleCnt="4"/>
      <dgm:spPr/>
    </dgm:pt>
    <dgm:pt modelId="{F214A68D-F39D-48AC-A9AB-C4DBCB872F88}" type="pres">
      <dgm:prSet presAssocID="{D88AA3F0-2AB4-4349-980B-2BA243FD693A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9F685FA-0B70-4364-9601-2C053036DEE6}" type="pres">
      <dgm:prSet presAssocID="{D88AA3F0-2AB4-4349-980B-2BA243FD693A}" presName="accent_2" presStyleCnt="0"/>
      <dgm:spPr/>
    </dgm:pt>
    <dgm:pt modelId="{234F3BFB-6EC5-4EB2-BD62-11365880CAA8}" type="pres">
      <dgm:prSet presAssocID="{D88AA3F0-2AB4-4349-980B-2BA243FD693A}" presName="accentRepeatNode" presStyleLbl="solidFgAcc1" presStyleIdx="1" presStyleCnt="4"/>
      <dgm:spPr/>
    </dgm:pt>
    <dgm:pt modelId="{79DCC6C9-F666-4A0B-9728-8BACA05675D6}" type="pres">
      <dgm:prSet presAssocID="{EFBCFFC3-1204-4AE4-B224-DC2894F8B658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E46988-B25B-47B4-ADD0-152AC9573678}" type="pres">
      <dgm:prSet presAssocID="{EFBCFFC3-1204-4AE4-B224-DC2894F8B658}" presName="accent_3" presStyleCnt="0"/>
      <dgm:spPr/>
    </dgm:pt>
    <dgm:pt modelId="{7B63C4A5-5553-4EB2-B796-64C6C01EAB7D}" type="pres">
      <dgm:prSet presAssocID="{EFBCFFC3-1204-4AE4-B224-DC2894F8B658}" presName="accentRepeatNode" presStyleLbl="solidFgAcc1" presStyleIdx="2" presStyleCnt="4"/>
      <dgm:spPr/>
    </dgm:pt>
    <dgm:pt modelId="{69F072E4-0DDB-455C-8BEE-EE405192A9CF}" type="pres">
      <dgm:prSet presAssocID="{412F7010-4939-4481-842B-41426DF6FF45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CB7AA5C-6048-4A1D-961B-27A6AC0AC80D}" type="pres">
      <dgm:prSet presAssocID="{412F7010-4939-4481-842B-41426DF6FF45}" presName="accent_4" presStyleCnt="0"/>
      <dgm:spPr/>
    </dgm:pt>
    <dgm:pt modelId="{11C0D891-B819-406C-AA84-8DE89D3DC423}" type="pres">
      <dgm:prSet presAssocID="{412F7010-4939-4481-842B-41426DF6FF45}" presName="accentRepeatNode" presStyleLbl="solidFgAcc1" presStyleIdx="3" presStyleCnt="4"/>
      <dgm:spPr/>
    </dgm:pt>
  </dgm:ptLst>
  <dgm:cxnLst>
    <dgm:cxn modelId="{DD623675-8073-429C-95C9-506F494986A0}" type="presOf" srcId="{1894568F-5AEF-4FBE-A003-BC2DF6CC7703}" destId="{2133F482-F954-4DCB-AE78-6BF6E2BF351F}" srcOrd="0" destOrd="0" presId="urn:microsoft.com/office/officeart/2008/layout/VerticalCurvedList"/>
    <dgm:cxn modelId="{90EF404B-DDAF-45C5-89C0-66E1D629D6FB}" srcId="{1894568F-5AEF-4FBE-A003-BC2DF6CC7703}" destId="{EFBCFFC3-1204-4AE4-B224-DC2894F8B658}" srcOrd="2" destOrd="0" parTransId="{A2693521-C594-4911-A2C4-8A5F6F601510}" sibTransId="{A19B8AEA-9562-42A0-9261-BD930DB7EA2B}"/>
    <dgm:cxn modelId="{4BAA63CA-4A7D-40E4-B35D-74A6E63E2AEA}" type="presOf" srcId="{412F7010-4939-4481-842B-41426DF6FF45}" destId="{69F072E4-0DDB-455C-8BEE-EE405192A9CF}" srcOrd="0" destOrd="0" presId="urn:microsoft.com/office/officeart/2008/layout/VerticalCurvedList"/>
    <dgm:cxn modelId="{75E88838-F97A-4C4B-B5AF-3A588073129B}" type="presOf" srcId="{D88AA3F0-2AB4-4349-980B-2BA243FD693A}" destId="{F214A68D-F39D-48AC-A9AB-C4DBCB872F88}" srcOrd="0" destOrd="0" presId="urn:microsoft.com/office/officeart/2008/layout/VerticalCurvedList"/>
    <dgm:cxn modelId="{8FE3CCE4-C987-45B2-AE7C-043E30284112}" type="presOf" srcId="{FBB158BC-AE04-4519-A472-464E4DBDAAF6}" destId="{8D740E50-B68F-4E35-BCE8-8982B1BD9817}" srcOrd="0" destOrd="0" presId="urn:microsoft.com/office/officeart/2008/layout/VerticalCurvedList"/>
    <dgm:cxn modelId="{9B8D7BA3-8480-437B-9937-46A44ECCAAE1}" type="presOf" srcId="{9E96C48B-0AD6-45B8-9410-C197BE7DB412}" destId="{A4A57833-44E3-4BFA-B3ED-000776256804}" srcOrd="0" destOrd="0" presId="urn:microsoft.com/office/officeart/2008/layout/VerticalCurvedList"/>
    <dgm:cxn modelId="{C4E6880E-06F2-4991-B4F6-33709E3CCEE9}" type="presOf" srcId="{EFBCFFC3-1204-4AE4-B224-DC2894F8B658}" destId="{79DCC6C9-F666-4A0B-9728-8BACA05675D6}" srcOrd="0" destOrd="0" presId="urn:microsoft.com/office/officeart/2008/layout/VerticalCurvedList"/>
    <dgm:cxn modelId="{2ED9F377-FF36-4AD5-901F-A6BD6A82E780}" srcId="{1894568F-5AEF-4FBE-A003-BC2DF6CC7703}" destId="{FBB158BC-AE04-4519-A472-464E4DBDAAF6}" srcOrd="0" destOrd="0" parTransId="{B10BF284-CD48-4C46-83A5-B888C7031427}" sibTransId="{9E96C48B-0AD6-45B8-9410-C197BE7DB412}"/>
    <dgm:cxn modelId="{42B29F59-3F37-41B7-AA43-C99ABA62369D}" srcId="{1894568F-5AEF-4FBE-A003-BC2DF6CC7703}" destId="{412F7010-4939-4481-842B-41426DF6FF45}" srcOrd="3" destOrd="0" parTransId="{F6052082-431E-40FD-9745-96CA8E089E84}" sibTransId="{44D01D8D-C610-461B-9222-4D704A602C24}"/>
    <dgm:cxn modelId="{3827A0FC-1F6F-4ABD-91D6-CD952079F9C8}" srcId="{1894568F-5AEF-4FBE-A003-BC2DF6CC7703}" destId="{D88AA3F0-2AB4-4349-980B-2BA243FD693A}" srcOrd="1" destOrd="0" parTransId="{CE34D5E9-469A-4D99-B40E-2B5897EAE0D6}" sibTransId="{F83BC7E3-7C5D-48C2-A635-AE26517B4788}"/>
    <dgm:cxn modelId="{F884254B-4725-411B-95DC-7FDE8853C9A3}" type="presParOf" srcId="{2133F482-F954-4DCB-AE78-6BF6E2BF351F}" destId="{61F27EAB-CC98-41C6-8D2E-08643C19D1A6}" srcOrd="0" destOrd="0" presId="urn:microsoft.com/office/officeart/2008/layout/VerticalCurvedList"/>
    <dgm:cxn modelId="{A860BB31-9996-4F84-957C-E4C9678B03D5}" type="presParOf" srcId="{61F27EAB-CC98-41C6-8D2E-08643C19D1A6}" destId="{10D819CE-CF91-46F9-BF40-67F9CF3B72F3}" srcOrd="0" destOrd="0" presId="urn:microsoft.com/office/officeart/2008/layout/VerticalCurvedList"/>
    <dgm:cxn modelId="{AD5367ED-B167-422A-9AA2-87B362CBDF00}" type="presParOf" srcId="{10D819CE-CF91-46F9-BF40-67F9CF3B72F3}" destId="{5CEAA20B-4D41-448D-A086-1183C5D9FA87}" srcOrd="0" destOrd="0" presId="urn:microsoft.com/office/officeart/2008/layout/VerticalCurvedList"/>
    <dgm:cxn modelId="{51DFAEC0-15BB-4073-87F1-A01B68C8DF30}" type="presParOf" srcId="{10D819CE-CF91-46F9-BF40-67F9CF3B72F3}" destId="{A4A57833-44E3-4BFA-B3ED-000776256804}" srcOrd="1" destOrd="0" presId="urn:microsoft.com/office/officeart/2008/layout/VerticalCurvedList"/>
    <dgm:cxn modelId="{F96A6B54-EDAA-4560-8BDF-FE8D9419444D}" type="presParOf" srcId="{10D819CE-CF91-46F9-BF40-67F9CF3B72F3}" destId="{05EEBBA3-AEFE-422C-BC10-A9D29C06733A}" srcOrd="2" destOrd="0" presId="urn:microsoft.com/office/officeart/2008/layout/VerticalCurvedList"/>
    <dgm:cxn modelId="{27575107-FD94-49E4-BCFE-777022AC41FE}" type="presParOf" srcId="{10D819CE-CF91-46F9-BF40-67F9CF3B72F3}" destId="{7702C43B-ADE6-48A4-AA11-544EF4600997}" srcOrd="3" destOrd="0" presId="urn:microsoft.com/office/officeart/2008/layout/VerticalCurvedList"/>
    <dgm:cxn modelId="{9FC2FEF4-9505-4B66-A9BE-5F2350E8B9B5}" type="presParOf" srcId="{61F27EAB-CC98-41C6-8D2E-08643C19D1A6}" destId="{8D740E50-B68F-4E35-BCE8-8982B1BD9817}" srcOrd="1" destOrd="0" presId="urn:microsoft.com/office/officeart/2008/layout/VerticalCurvedList"/>
    <dgm:cxn modelId="{3A3C15D7-9009-4A7D-A0E7-64C5FD6CAD86}" type="presParOf" srcId="{61F27EAB-CC98-41C6-8D2E-08643C19D1A6}" destId="{582D07C9-891C-4075-BFC5-946DF49212BF}" srcOrd="2" destOrd="0" presId="urn:microsoft.com/office/officeart/2008/layout/VerticalCurvedList"/>
    <dgm:cxn modelId="{32D338CA-8870-4B8C-905D-8CFC3C10A3AF}" type="presParOf" srcId="{582D07C9-891C-4075-BFC5-946DF49212BF}" destId="{CA109CCB-C8C8-46FD-9A55-930A54DDAEE3}" srcOrd="0" destOrd="0" presId="urn:microsoft.com/office/officeart/2008/layout/VerticalCurvedList"/>
    <dgm:cxn modelId="{88378CB6-1345-4C8C-B0DA-30ECBE9C4E93}" type="presParOf" srcId="{61F27EAB-CC98-41C6-8D2E-08643C19D1A6}" destId="{F214A68D-F39D-48AC-A9AB-C4DBCB872F88}" srcOrd="3" destOrd="0" presId="urn:microsoft.com/office/officeart/2008/layout/VerticalCurvedList"/>
    <dgm:cxn modelId="{F9F9F134-ED34-4120-987F-2B2C3414244A}" type="presParOf" srcId="{61F27EAB-CC98-41C6-8D2E-08643C19D1A6}" destId="{19F685FA-0B70-4364-9601-2C053036DEE6}" srcOrd="4" destOrd="0" presId="urn:microsoft.com/office/officeart/2008/layout/VerticalCurvedList"/>
    <dgm:cxn modelId="{D4F3C697-874D-4BF3-AB33-1163211B5F99}" type="presParOf" srcId="{19F685FA-0B70-4364-9601-2C053036DEE6}" destId="{234F3BFB-6EC5-4EB2-BD62-11365880CAA8}" srcOrd="0" destOrd="0" presId="urn:microsoft.com/office/officeart/2008/layout/VerticalCurvedList"/>
    <dgm:cxn modelId="{D486E663-7A2E-4BF7-A6E8-6E7A0167A5FF}" type="presParOf" srcId="{61F27EAB-CC98-41C6-8D2E-08643C19D1A6}" destId="{79DCC6C9-F666-4A0B-9728-8BACA05675D6}" srcOrd="5" destOrd="0" presId="urn:microsoft.com/office/officeart/2008/layout/VerticalCurvedList"/>
    <dgm:cxn modelId="{96B9DF1E-FBBA-4F97-B7DD-E53147EB6550}" type="presParOf" srcId="{61F27EAB-CC98-41C6-8D2E-08643C19D1A6}" destId="{CAE46988-B25B-47B4-ADD0-152AC9573678}" srcOrd="6" destOrd="0" presId="urn:microsoft.com/office/officeart/2008/layout/VerticalCurvedList"/>
    <dgm:cxn modelId="{11F956FC-36A9-4F68-A6B9-71F1055CDEC9}" type="presParOf" srcId="{CAE46988-B25B-47B4-ADD0-152AC9573678}" destId="{7B63C4A5-5553-4EB2-B796-64C6C01EAB7D}" srcOrd="0" destOrd="0" presId="urn:microsoft.com/office/officeart/2008/layout/VerticalCurvedList"/>
    <dgm:cxn modelId="{DE9A2399-0460-4A9D-B16A-92432200FBB1}" type="presParOf" srcId="{61F27EAB-CC98-41C6-8D2E-08643C19D1A6}" destId="{69F072E4-0DDB-455C-8BEE-EE405192A9CF}" srcOrd="7" destOrd="0" presId="urn:microsoft.com/office/officeart/2008/layout/VerticalCurvedList"/>
    <dgm:cxn modelId="{E9097502-B644-4E26-B152-D1E9536CB801}" type="presParOf" srcId="{61F27EAB-CC98-41C6-8D2E-08643C19D1A6}" destId="{5CB7AA5C-6048-4A1D-961B-27A6AC0AC80D}" srcOrd="8" destOrd="0" presId="urn:microsoft.com/office/officeart/2008/layout/VerticalCurvedList"/>
    <dgm:cxn modelId="{AE7E9FF8-2E7A-434C-83B8-3EF37F628A9A}" type="presParOf" srcId="{5CB7AA5C-6048-4A1D-961B-27A6AC0AC80D}" destId="{11C0D891-B819-406C-AA84-8DE89D3DC42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85D549E-7DB2-496E-949C-40570F3F2885}" type="doc">
      <dgm:prSet loTypeId="urn:microsoft.com/office/officeart/2005/8/layout/gear1" loCatId="relationship" qsTypeId="urn:microsoft.com/office/officeart/2005/8/quickstyle/simple1" qsCatId="simple" csTypeId="urn:microsoft.com/office/officeart/2005/8/colors/colorful5" csCatId="colorful" phldr="1"/>
      <dgm:spPr/>
    </dgm:pt>
    <dgm:pt modelId="{88A55414-2700-4319-A33F-339CE15FDF60}">
      <dgm:prSet phldrT="[文本]" custT="1"/>
      <dgm:spPr/>
      <dgm:t>
        <a:bodyPr/>
        <a:lstStyle/>
        <a:p>
          <a:r>
            <a:rPr lang="zh-CN" altLang="en-US" sz="1500" b="1" smtClean="0">
              <a:latin typeface="微软雅黑" pitchFamily="34" charset="-122"/>
              <a:ea typeface="微软雅黑" pitchFamily="34" charset="-122"/>
            </a:rPr>
            <a:t>前端：</a:t>
          </a:r>
          <a:r>
            <a:rPr lang="en-US" altLang="zh-CN" sz="1500" b="1" smtClean="0">
              <a:latin typeface="微软雅黑" pitchFamily="34" charset="-122"/>
              <a:ea typeface="微软雅黑" pitchFamily="34" charset="-122"/>
            </a:rPr>
            <a:t>RTMP</a:t>
          </a:r>
          <a:r>
            <a:rPr lang="zh-CN" altLang="en-US" sz="1500" b="1" smtClean="0">
              <a:latin typeface="微软雅黑" pitchFamily="34" charset="-122"/>
              <a:ea typeface="微软雅黑" pitchFamily="34" charset="-122"/>
            </a:rPr>
            <a:t>流的生成</a:t>
          </a:r>
          <a:endParaRPr lang="zh-CN" altLang="en-US" sz="1500" b="1" dirty="0">
            <a:latin typeface="微软雅黑" pitchFamily="34" charset="-122"/>
            <a:ea typeface="微软雅黑" pitchFamily="34" charset="-122"/>
          </a:endParaRPr>
        </a:p>
      </dgm:t>
    </dgm:pt>
    <dgm:pt modelId="{22348751-9608-409E-B30D-2D1E41ED30B0}" type="parTrans" cxnId="{3C0ED6F8-52F4-4F4A-9E46-BB1B7D4F914E}">
      <dgm:prSet/>
      <dgm:spPr/>
      <dgm:t>
        <a:bodyPr/>
        <a:lstStyle/>
        <a:p>
          <a:endParaRPr lang="zh-CN" altLang="en-US" sz="1500" b="1">
            <a:latin typeface="微软雅黑" pitchFamily="34" charset="-122"/>
            <a:ea typeface="微软雅黑" pitchFamily="34" charset="-122"/>
          </a:endParaRPr>
        </a:p>
      </dgm:t>
    </dgm:pt>
    <dgm:pt modelId="{17C78F5F-EDFA-4B1A-96C5-4F37856181F2}" type="sibTrans" cxnId="{3C0ED6F8-52F4-4F4A-9E46-BB1B7D4F914E}">
      <dgm:prSet/>
      <dgm:spPr/>
      <dgm:t>
        <a:bodyPr/>
        <a:lstStyle/>
        <a:p>
          <a:endParaRPr lang="zh-CN" altLang="en-US" sz="1500" b="1">
            <a:latin typeface="微软雅黑" pitchFamily="34" charset="-122"/>
            <a:ea typeface="微软雅黑" pitchFamily="34" charset="-122"/>
          </a:endParaRPr>
        </a:p>
      </dgm:t>
    </dgm:pt>
    <dgm:pt modelId="{7FDB47EB-8BBE-411E-A802-D2D010AFD39F}">
      <dgm:prSet phldrT="[文本]" custT="1"/>
      <dgm:spPr/>
      <dgm:t>
        <a:bodyPr/>
        <a:lstStyle/>
        <a:p>
          <a:r>
            <a:rPr lang="zh-CN" altLang="en-US" sz="1500" b="1" dirty="0" smtClean="0">
              <a:latin typeface="微软雅黑" pitchFamily="34" charset="-122"/>
              <a:ea typeface="微软雅黑" pitchFamily="34" charset="-122"/>
            </a:rPr>
            <a:t>服务端</a:t>
          </a:r>
          <a:r>
            <a:rPr lang="en-US" altLang="zh-CN" sz="1500" b="1" dirty="0" smtClean="0">
              <a:latin typeface="微软雅黑" pitchFamily="34" charset="-122"/>
              <a:ea typeface="微软雅黑" pitchFamily="34" charset="-122"/>
            </a:rPr>
            <a:t>:FMS</a:t>
          </a:r>
          <a:r>
            <a:rPr lang="zh-CN" altLang="en-US" sz="1500" b="1" dirty="0" smtClean="0">
              <a:latin typeface="微软雅黑" pitchFamily="34" charset="-122"/>
              <a:ea typeface="微软雅黑" pitchFamily="34" charset="-122"/>
            </a:rPr>
            <a:t>或</a:t>
          </a:r>
          <a:r>
            <a:rPr lang="en-US" altLang="zh-CN" sz="1500" b="1" dirty="0" err="1" smtClean="0">
              <a:latin typeface="微软雅黑" pitchFamily="34" charset="-122"/>
              <a:ea typeface="微软雅黑" pitchFamily="34" charset="-122"/>
            </a:rPr>
            <a:t>Wowza</a:t>
          </a:r>
          <a:endParaRPr lang="zh-CN" altLang="en-US" sz="1500" b="1" dirty="0">
            <a:latin typeface="微软雅黑" pitchFamily="34" charset="-122"/>
            <a:ea typeface="微软雅黑" pitchFamily="34" charset="-122"/>
          </a:endParaRPr>
        </a:p>
      </dgm:t>
    </dgm:pt>
    <dgm:pt modelId="{33745C5E-F913-41A7-9430-0554D51CA5FB}" type="parTrans" cxnId="{0E6A5A1C-BBBA-4E95-BF6B-C5FEEDC26FBB}">
      <dgm:prSet/>
      <dgm:spPr/>
      <dgm:t>
        <a:bodyPr/>
        <a:lstStyle/>
        <a:p>
          <a:endParaRPr lang="zh-CN" altLang="en-US" sz="1500" b="1">
            <a:latin typeface="微软雅黑" pitchFamily="34" charset="-122"/>
            <a:ea typeface="微软雅黑" pitchFamily="34" charset="-122"/>
          </a:endParaRPr>
        </a:p>
      </dgm:t>
    </dgm:pt>
    <dgm:pt modelId="{4D1E849E-2EC7-4BB5-B8EC-DAD652F2DA63}" type="sibTrans" cxnId="{0E6A5A1C-BBBA-4E95-BF6B-C5FEEDC26FBB}">
      <dgm:prSet/>
      <dgm:spPr/>
      <dgm:t>
        <a:bodyPr/>
        <a:lstStyle/>
        <a:p>
          <a:endParaRPr lang="zh-CN" altLang="en-US" sz="1500" b="1">
            <a:latin typeface="微软雅黑" pitchFamily="34" charset="-122"/>
            <a:ea typeface="微软雅黑" pitchFamily="34" charset="-122"/>
          </a:endParaRPr>
        </a:p>
      </dgm:t>
    </dgm:pt>
    <dgm:pt modelId="{5F8CAFB8-F789-458E-A260-A6DFC8B43334}">
      <dgm:prSet phldrT="[文本]" custT="1"/>
      <dgm:spPr/>
      <dgm:t>
        <a:bodyPr/>
        <a:lstStyle/>
        <a:p>
          <a:r>
            <a:rPr lang="zh-CN" altLang="en-US" sz="1500" b="1" dirty="0" smtClean="0">
              <a:latin typeface="微软雅黑" pitchFamily="34" charset="-122"/>
              <a:ea typeface="微软雅黑" pitchFamily="34" charset="-122"/>
            </a:rPr>
            <a:t>用户端：</a:t>
          </a:r>
          <a:r>
            <a:rPr lang="en-US" altLang="zh-CN" sz="1500" b="1" dirty="0" smtClean="0">
              <a:latin typeface="微软雅黑" pitchFamily="34" charset="-122"/>
              <a:ea typeface="微软雅黑" pitchFamily="34" charset="-122"/>
            </a:rPr>
            <a:t>Flash</a:t>
          </a:r>
          <a:r>
            <a:rPr lang="zh-CN" altLang="en-US" sz="1500" b="1" dirty="0" smtClean="0">
              <a:latin typeface="微软雅黑" pitchFamily="34" charset="-122"/>
              <a:ea typeface="微软雅黑" pitchFamily="34" charset="-122"/>
            </a:rPr>
            <a:t>或</a:t>
          </a:r>
          <a:r>
            <a:rPr lang="en-US" altLang="zh-CN" sz="1500" b="1" dirty="0" smtClean="0">
              <a:latin typeface="微软雅黑" pitchFamily="34" charset="-122"/>
              <a:ea typeface="微软雅黑" pitchFamily="34" charset="-122"/>
            </a:rPr>
            <a:t>HTML5</a:t>
          </a:r>
          <a:endParaRPr lang="zh-CN" altLang="en-US" sz="1500" b="1" dirty="0">
            <a:latin typeface="微软雅黑" pitchFamily="34" charset="-122"/>
            <a:ea typeface="微软雅黑" pitchFamily="34" charset="-122"/>
          </a:endParaRPr>
        </a:p>
      </dgm:t>
    </dgm:pt>
    <dgm:pt modelId="{80B63E52-0489-4D0A-8770-D5C1D3A22780}" type="parTrans" cxnId="{FE04BFC0-E62C-430A-B729-F5352F90962F}">
      <dgm:prSet/>
      <dgm:spPr/>
      <dgm:t>
        <a:bodyPr/>
        <a:lstStyle/>
        <a:p>
          <a:endParaRPr lang="zh-CN" altLang="en-US" sz="1500" b="1">
            <a:latin typeface="微软雅黑" pitchFamily="34" charset="-122"/>
            <a:ea typeface="微软雅黑" pitchFamily="34" charset="-122"/>
          </a:endParaRPr>
        </a:p>
      </dgm:t>
    </dgm:pt>
    <dgm:pt modelId="{C72774AA-D928-47EB-BD0A-A368E662E34D}" type="sibTrans" cxnId="{FE04BFC0-E62C-430A-B729-F5352F90962F}">
      <dgm:prSet/>
      <dgm:spPr/>
      <dgm:t>
        <a:bodyPr/>
        <a:lstStyle/>
        <a:p>
          <a:endParaRPr lang="zh-CN" altLang="en-US" sz="1500" b="1">
            <a:latin typeface="微软雅黑" pitchFamily="34" charset="-122"/>
            <a:ea typeface="微软雅黑" pitchFamily="34" charset="-122"/>
          </a:endParaRPr>
        </a:p>
      </dgm:t>
    </dgm:pt>
    <dgm:pt modelId="{565901A6-FD79-46DA-ABC2-4B20449A2737}" type="pres">
      <dgm:prSet presAssocID="{A85D549E-7DB2-496E-949C-40570F3F2885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671AF050-0A35-4D4C-8673-4D1DB7789652}" type="pres">
      <dgm:prSet presAssocID="{88A55414-2700-4319-A33F-339CE15FDF60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85AEBC-BEA3-4E19-8EB3-4249481F59FC}" type="pres">
      <dgm:prSet presAssocID="{88A55414-2700-4319-A33F-339CE15FDF60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08B60075-DB2B-4713-830F-F1E95A3C868A}" type="pres">
      <dgm:prSet presAssocID="{88A55414-2700-4319-A33F-339CE15FDF60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F6BCA97E-8646-405A-8D3C-1051369B8803}" type="pres">
      <dgm:prSet presAssocID="{7FDB47EB-8BBE-411E-A802-D2D010AFD39F}" presName="gear2" presStyleLbl="node1" presStyleIdx="1" presStyleCnt="3" custScaleX="114489" custScaleY="103229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187B2A-EB3C-4559-9986-22ADF5A184BB}" type="pres">
      <dgm:prSet presAssocID="{7FDB47EB-8BBE-411E-A802-D2D010AFD39F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15CA3B6-68B3-4C17-92FB-1675578911A6}" type="pres">
      <dgm:prSet presAssocID="{7FDB47EB-8BBE-411E-A802-D2D010AFD39F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CE2DE1C9-2412-4C89-8972-EDB33954C524}" type="pres">
      <dgm:prSet presAssocID="{5F8CAFB8-F789-458E-A260-A6DFC8B43334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152D64D9-9AA4-4A14-8D9C-FD2B15D49A5F}" type="pres">
      <dgm:prSet presAssocID="{5F8CAFB8-F789-458E-A260-A6DFC8B4333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EB8C85-A044-4C49-AB67-447414510776}" type="pres">
      <dgm:prSet presAssocID="{5F8CAFB8-F789-458E-A260-A6DFC8B43334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6BC564D8-FE1C-470B-A61F-E2E75A266E3E}" type="pres">
      <dgm:prSet presAssocID="{5F8CAFB8-F789-458E-A260-A6DFC8B43334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D28B18CB-DA45-4B07-9C1B-B6DC1FD832C8}" type="pres">
      <dgm:prSet presAssocID="{17C78F5F-EDFA-4B1A-96C5-4F37856181F2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F70347F4-A07D-442F-A1B3-D9DD4B9754C8}" type="pres">
      <dgm:prSet presAssocID="{4D1E849E-2EC7-4BB5-B8EC-DAD652F2DA63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7C6FD229-9DA1-4A7C-8CC6-A90DAEB431CC}" type="pres">
      <dgm:prSet presAssocID="{C72774AA-D928-47EB-BD0A-A368E662E34D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01E4822E-168C-420C-A814-724C0021D9C0}" type="presOf" srcId="{5F8CAFB8-F789-458E-A260-A6DFC8B43334}" destId="{27EB8C85-A044-4C49-AB67-447414510776}" srcOrd="2" destOrd="0" presId="urn:microsoft.com/office/officeart/2005/8/layout/gear1"/>
    <dgm:cxn modelId="{D1EAD8E3-D13E-4D8D-93C3-C3D9251D1D01}" type="presOf" srcId="{7FDB47EB-8BBE-411E-A802-D2D010AFD39F}" destId="{B15CA3B6-68B3-4C17-92FB-1675578911A6}" srcOrd="2" destOrd="0" presId="urn:microsoft.com/office/officeart/2005/8/layout/gear1"/>
    <dgm:cxn modelId="{36E89F83-1CBA-40B1-B158-839C3E23D5C0}" type="presOf" srcId="{4D1E849E-2EC7-4BB5-B8EC-DAD652F2DA63}" destId="{F70347F4-A07D-442F-A1B3-D9DD4B9754C8}" srcOrd="0" destOrd="0" presId="urn:microsoft.com/office/officeart/2005/8/layout/gear1"/>
    <dgm:cxn modelId="{0DAF7C08-6149-4FD0-B0C9-851483D9453F}" type="presOf" srcId="{88A55414-2700-4319-A33F-339CE15FDF60}" destId="{2785AEBC-BEA3-4E19-8EB3-4249481F59FC}" srcOrd="1" destOrd="0" presId="urn:microsoft.com/office/officeart/2005/8/layout/gear1"/>
    <dgm:cxn modelId="{D8E08752-7189-4EDF-BECB-E33A486F7727}" type="presOf" srcId="{7FDB47EB-8BBE-411E-A802-D2D010AFD39F}" destId="{C9187B2A-EB3C-4559-9986-22ADF5A184BB}" srcOrd="1" destOrd="0" presId="urn:microsoft.com/office/officeart/2005/8/layout/gear1"/>
    <dgm:cxn modelId="{1C02A27B-8F7D-48B2-B29C-7DD19231CD83}" type="presOf" srcId="{5F8CAFB8-F789-458E-A260-A6DFC8B43334}" destId="{CE2DE1C9-2412-4C89-8972-EDB33954C524}" srcOrd="0" destOrd="0" presId="urn:microsoft.com/office/officeart/2005/8/layout/gear1"/>
    <dgm:cxn modelId="{59474719-491E-4538-9936-B25573A85046}" type="presOf" srcId="{17C78F5F-EDFA-4B1A-96C5-4F37856181F2}" destId="{D28B18CB-DA45-4B07-9C1B-B6DC1FD832C8}" srcOrd="0" destOrd="0" presId="urn:microsoft.com/office/officeart/2005/8/layout/gear1"/>
    <dgm:cxn modelId="{3EE32FAA-4ED2-429D-9329-32A52BA0FBD6}" type="presOf" srcId="{88A55414-2700-4319-A33F-339CE15FDF60}" destId="{08B60075-DB2B-4713-830F-F1E95A3C868A}" srcOrd="2" destOrd="0" presId="urn:microsoft.com/office/officeart/2005/8/layout/gear1"/>
    <dgm:cxn modelId="{A0DE9CCB-7DD5-4DCE-A944-4FA8AF03BC1A}" type="presOf" srcId="{5F8CAFB8-F789-458E-A260-A6DFC8B43334}" destId="{152D64D9-9AA4-4A14-8D9C-FD2B15D49A5F}" srcOrd="1" destOrd="0" presId="urn:microsoft.com/office/officeart/2005/8/layout/gear1"/>
    <dgm:cxn modelId="{9362FFC6-5414-43FE-94BC-CA5E562FE31C}" type="presOf" srcId="{C72774AA-D928-47EB-BD0A-A368E662E34D}" destId="{7C6FD229-9DA1-4A7C-8CC6-A90DAEB431CC}" srcOrd="0" destOrd="0" presId="urn:microsoft.com/office/officeart/2005/8/layout/gear1"/>
    <dgm:cxn modelId="{D6BB4FCA-0B34-4878-B0E2-9CA952E728EC}" type="presOf" srcId="{A85D549E-7DB2-496E-949C-40570F3F2885}" destId="{565901A6-FD79-46DA-ABC2-4B20449A2737}" srcOrd="0" destOrd="0" presId="urn:microsoft.com/office/officeart/2005/8/layout/gear1"/>
    <dgm:cxn modelId="{3DFB7125-DFAD-436B-86B5-ECABB8CE87AE}" type="presOf" srcId="{88A55414-2700-4319-A33F-339CE15FDF60}" destId="{671AF050-0A35-4D4C-8673-4D1DB7789652}" srcOrd="0" destOrd="0" presId="urn:microsoft.com/office/officeart/2005/8/layout/gear1"/>
    <dgm:cxn modelId="{FE04BFC0-E62C-430A-B729-F5352F90962F}" srcId="{A85D549E-7DB2-496E-949C-40570F3F2885}" destId="{5F8CAFB8-F789-458E-A260-A6DFC8B43334}" srcOrd="2" destOrd="0" parTransId="{80B63E52-0489-4D0A-8770-D5C1D3A22780}" sibTransId="{C72774AA-D928-47EB-BD0A-A368E662E34D}"/>
    <dgm:cxn modelId="{0E6A5A1C-BBBA-4E95-BF6B-C5FEEDC26FBB}" srcId="{A85D549E-7DB2-496E-949C-40570F3F2885}" destId="{7FDB47EB-8BBE-411E-A802-D2D010AFD39F}" srcOrd="1" destOrd="0" parTransId="{33745C5E-F913-41A7-9430-0554D51CA5FB}" sibTransId="{4D1E849E-2EC7-4BB5-B8EC-DAD652F2DA63}"/>
    <dgm:cxn modelId="{1782A0C1-7DBF-404C-9FC8-4880AB36303D}" type="presOf" srcId="{5F8CAFB8-F789-458E-A260-A6DFC8B43334}" destId="{6BC564D8-FE1C-470B-A61F-E2E75A266E3E}" srcOrd="3" destOrd="0" presId="urn:microsoft.com/office/officeart/2005/8/layout/gear1"/>
    <dgm:cxn modelId="{3C0ED6F8-52F4-4F4A-9E46-BB1B7D4F914E}" srcId="{A85D549E-7DB2-496E-949C-40570F3F2885}" destId="{88A55414-2700-4319-A33F-339CE15FDF60}" srcOrd="0" destOrd="0" parTransId="{22348751-9608-409E-B30D-2D1E41ED30B0}" sibTransId="{17C78F5F-EDFA-4B1A-96C5-4F37856181F2}"/>
    <dgm:cxn modelId="{5AC200C8-72C1-47B8-8079-1094A52A41D5}" type="presOf" srcId="{7FDB47EB-8BBE-411E-A802-D2D010AFD39F}" destId="{F6BCA97E-8646-405A-8D3C-1051369B8803}" srcOrd="0" destOrd="0" presId="urn:microsoft.com/office/officeart/2005/8/layout/gear1"/>
    <dgm:cxn modelId="{63032BB0-BA4F-415D-9035-1BB20FCF16B8}" type="presParOf" srcId="{565901A6-FD79-46DA-ABC2-4B20449A2737}" destId="{671AF050-0A35-4D4C-8673-4D1DB7789652}" srcOrd="0" destOrd="0" presId="urn:microsoft.com/office/officeart/2005/8/layout/gear1"/>
    <dgm:cxn modelId="{A200F988-4C18-47A9-9A2C-D3DC22E265A3}" type="presParOf" srcId="{565901A6-FD79-46DA-ABC2-4B20449A2737}" destId="{2785AEBC-BEA3-4E19-8EB3-4249481F59FC}" srcOrd="1" destOrd="0" presId="urn:microsoft.com/office/officeart/2005/8/layout/gear1"/>
    <dgm:cxn modelId="{8FEEC9E7-FD1D-4494-8051-EB95EEED4565}" type="presParOf" srcId="{565901A6-FD79-46DA-ABC2-4B20449A2737}" destId="{08B60075-DB2B-4713-830F-F1E95A3C868A}" srcOrd="2" destOrd="0" presId="urn:microsoft.com/office/officeart/2005/8/layout/gear1"/>
    <dgm:cxn modelId="{7F826FB0-ECA8-42E0-B291-CFF57BC28EF8}" type="presParOf" srcId="{565901A6-FD79-46DA-ABC2-4B20449A2737}" destId="{F6BCA97E-8646-405A-8D3C-1051369B8803}" srcOrd="3" destOrd="0" presId="urn:microsoft.com/office/officeart/2005/8/layout/gear1"/>
    <dgm:cxn modelId="{7C74365B-4C84-4658-B0EB-1D68DCC89E64}" type="presParOf" srcId="{565901A6-FD79-46DA-ABC2-4B20449A2737}" destId="{C9187B2A-EB3C-4559-9986-22ADF5A184BB}" srcOrd="4" destOrd="0" presId="urn:microsoft.com/office/officeart/2005/8/layout/gear1"/>
    <dgm:cxn modelId="{822B4F05-5A6C-46A9-B618-37797BB7F144}" type="presParOf" srcId="{565901A6-FD79-46DA-ABC2-4B20449A2737}" destId="{B15CA3B6-68B3-4C17-92FB-1675578911A6}" srcOrd="5" destOrd="0" presId="urn:microsoft.com/office/officeart/2005/8/layout/gear1"/>
    <dgm:cxn modelId="{1D62D246-71A5-4D45-8923-086E92E7F0A3}" type="presParOf" srcId="{565901A6-FD79-46DA-ABC2-4B20449A2737}" destId="{CE2DE1C9-2412-4C89-8972-EDB33954C524}" srcOrd="6" destOrd="0" presId="urn:microsoft.com/office/officeart/2005/8/layout/gear1"/>
    <dgm:cxn modelId="{31778C78-DBBD-40F7-824D-1972628774FF}" type="presParOf" srcId="{565901A6-FD79-46DA-ABC2-4B20449A2737}" destId="{152D64D9-9AA4-4A14-8D9C-FD2B15D49A5F}" srcOrd="7" destOrd="0" presId="urn:microsoft.com/office/officeart/2005/8/layout/gear1"/>
    <dgm:cxn modelId="{AD76D9DD-A4F9-40FB-B18D-28FE3D5E1479}" type="presParOf" srcId="{565901A6-FD79-46DA-ABC2-4B20449A2737}" destId="{27EB8C85-A044-4C49-AB67-447414510776}" srcOrd="8" destOrd="0" presId="urn:microsoft.com/office/officeart/2005/8/layout/gear1"/>
    <dgm:cxn modelId="{A0EB7600-72F9-4F1E-A3CD-603E13314745}" type="presParOf" srcId="{565901A6-FD79-46DA-ABC2-4B20449A2737}" destId="{6BC564D8-FE1C-470B-A61F-E2E75A266E3E}" srcOrd="9" destOrd="0" presId="urn:microsoft.com/office/officeart/2005/8/layout/gear1"/>
    <dgm:cxn modelId="{AFB64510-4378-434E-B01F-83EFD5E5D8AE}" type="presParOf" srcId="{565901A6-FD79-46DA-ABC2-4B20449A2737}" destId="{D28B18CB-DA45-4B07-9C1B-B6DC1FD832C8}" srcOrd="10" destOrd="0" presId="urn:microsoft.com/office/officeart/2005/8/layout/gear1"/>
    <dgm:cxn modelId="{0D9F1F64-542C-4ECB-AEB4-9CD012798789}" type="presParOf" srcId="{565901A6-FD79-46DA-ABC2-4B20449A2737}" destId="{F70347F4-A07D-442F-A1B3-D9DD4B9754C8}" srcOrd="11" destOrd="0" presId="urn:microsoft.com/office/officeart/2005/8/layout/gear1"/>
    <dgm:cxn modelId="{6632E631-B722-4BD8-8897-20CAF0196FA2}" type="presParOf" srcId="{565901A6-FD79-46DA-ABC2-4B20449A2737}" destId="{7C6FD229-9DA1-4A7C-8CC6-A90DAEB431C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A3F677C-A91C-47D1-BBA7-8547C2548C76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FFA9715F-7399-4D45-964F-28F64D30BE57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嵌入式系统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A184FAE7-A2FF-4B5D-B5A9-8C278F132FD4}" type="parTrans" cxnId="{B7A1CFC7-A030-4E1F-A283-B334C73059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7EE3272-9A01-410E-AFBD-37A7DFDC94F4}" type="sibTrans" cxnId="{B7A1CFC7-A030-4E1F-A283-B334C73059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BCD0338-1653-4D68-83BD-AFA98EA1C757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无需依托前端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PC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的编码、后台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PC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解码转码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BBEE1303-F53C-4FC5-AF98-510E8671AD07}" type="parTrans" cxnId="{C01D5B9B-2782-464E-B7A5-078BD61DB74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74CE256-F54B-4D7D-8DB8-41A72F460A6A}" type="sibTrans" cxnId="{C01D5B9B-2782-464E-B7A5-078BD61DB74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A2497D60-9BBE-4DF5-9B23-0F0AEB5C8A72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维护少，耗电少，稳定性高，操作使用方便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E60E47D1-1275-4445-80AE-BD35BD72DFDF}" type="parTrans" cxnId="{88089DF3-A5CC-4E1F-A442-DE7AE5201F6A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28D6376-5045-496E-A6B7-C8563D5367B4}" type="sibTrans" cxnId="{88089DF3-A5CC-4E1F-A442-DE7AE5201F6A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66DC8D5-B022-48B0-8A3F-75B9EB5D7D70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低码流传高清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385F777F-9783-4F21-ACB1-A7F6D9101FEF}" type="parTrans" cxnId="{297F3106-E163-47E6-86A8-EE5917F4AB1A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8A63DEE-DF26-4D07-BB4C-3094F1E53660}" type="sibTrans" cxnId="{297F3106-E163-47E6-86A8-EE5917F4AB1A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D719CE3-BA89-4F85-977D-FD0AC46DC047}">
      <dgm:prSet phldrT="[文本]"/>
      <dgm:spPr/>
      <dgm:t>
        <a:bodyPr/>
        <a:lstStyle/>
        <a:p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1080P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仅需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1M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，即可媲美其他厂商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2M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的效果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48BEC9D7-B4D6-4D0D-ADD5-0068AD50852D}" type="parTrans" cxnId="{33BB1103-C404-4312-8E4A-7412FADE38B4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AA3E9D7-CBC2-4D8E-A324-C716C05BCF09}" type="sibTrans" cxnId="{33BB1103-C404-4312-8E4A-7412FADE38B4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DFA30E4-9520-461F-8BC2-839063723FC4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双音频编码算法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66575DFB-D1F8-4954-BA07-23CFF86E61F1}" type="parTrans" cxnId="{689D526F-7A4B-4C19-B9CA-2714DA218F14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4129110-C306-4D34-BE56-9DE774390127}" type="sibTrans" cxnId="{689D526F-7A4B-4C19-B9CA-2714DA218F14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00F6D97-A4FF-4F61-B73F-F24A3F82A033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独有的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G.711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和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AAC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同时编码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65E0DCCC-AB31-4314-886F-B429EE3821A8}" type="parTrans" cxnId="{D3F0F54A-E220-43CF-9286-95350379A801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D5E899D-7394-4B01-93CF-AA9A34BAF5A9}" type="sibTrans" cxnId="{D3F0F54A-E220-43CF-9286-95350379A801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C8B78A2-4A7D-472A-BD28-E018385AAF6D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可大大节约带宽成本、服务器成本、存储成本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C5992DC2-D47E-4DE3-AD85-E82A727FBD64}" type="parTrans" cxnId="{DBED6B96-D498-44C7-95F7-8A48A2EBAA6C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667FEAF-75CA-4B7D-AF54-C9269BC7F20B}" type="sibTrans" cxnId="{DBED6B96-D498-44C7-95F7-8A48A2EBAA6C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C1A0B12-294C-4FCF-A7B8-979879436839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全高清画质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0264169F-117F-4113-813E-78EBF3A05D93}" type="parTrans" cxnId="{F6887D74-F983-4C7C-B5B9-D7AD2DCE533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FB9E3BF-D6AB-4707-8C84-1141E79ECC24}" type="sibTrans" cxnId="{F6887D74-F983-4C7C-B5B9-D7AD2DCE533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2C100BE-6B39-452D-BEEC-C4F9572A2C5B}">
      <dgm:prSet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提供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720P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、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1080P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全实时广播级高清画质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02D170C2-A42B-4ECC-A0A0-8318418DAA63}" type="parTrans" cxnId="{E54C8B3D-7F84-487F-91DB-66D1964CAEE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8D4B1F9-F7F6-4C8E-9F34-09C62ADD1B0D}" type="sibTrans" cxnId="{E54C8B3D-7F84-487F-91DB-66D1964CAEE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C724F7A-8F6D-485B-BB2E-F0C0C6905084}">
      <dgm:prSet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优秀的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3A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，以及低照度、宽动态效果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1663EF08-10F4-4869-A93D-78668CAACD09}" type="sibTrans" cxnId="{A0EEFD20-A271-4EFE-9902-BB16DBE0E00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56E6F90-94BF-458A-AA25-9BDC4772781E}" type="parTrans" cxnId="{A0EEFD20-A271-4EFE-9902-BB16DBE0E00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A755E2A-7F12-41F8-B46A-1E63DEE2516B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常规的视频监控流和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RTMP</a:t>
          </a:r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流可同时使用音频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39A537E0-2538-4556-BCD0-B96EEAC6AF6F}" type="sibTrans" cxnId="{D354C7C4-5AC7-4E3B-9822-E26E0DCE8A03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437E193-2ECC-4FEB-9474-A70C724D5CED}" type="parTrans" cxnId="{D354C7C4-5AC7-4E3B-9822-E26E0DCE8A03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DBDFFD6-1C9D-413A-B41B-C2F9879C6A81}" type="pres">
      <dgm:prSet presAssocID="{8A3F677C-A91C-47D1-BBA7-8547C2548C7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C0B2AE3-4CBF-4AB7-A288-B33F0200F89A}" type="pres">
      <dgm:prSet presAssocID="{FFA9715F-7399-4D45-964F-28F64D30BE57}" presName="linNode" presStyleCnt="0"/>
      <dgm:spPr/>
      <dgm:t>
        <a:bodyPr/>
        <a:lstStyle/>
        <a:p>
          <a:endParaRPr lang="zh-CN" altLang="en-US"/>
        </a:p>
      </dgm:t>
    </dgm:pt>
    <dgm:pt modelId="{D83FAC6C-85F3-46D1-A37E-3ADBD4FE3151}" type="pres">
      <dgm:prSet presAssocID="{FFA9715F-7399-4D45-964F-28F64D30BE57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EFD69C-6F66-484D-8DF9-2ED4C4119D5D}" type="pres">
      <dgm:prSet presAssocID="{FFA9715F-7399-4D45-964F-28F64D30BE57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E4CC131-5DE9-4D70-A3F6-77701A9A51E5}" type="pres">
      <dgm:prSet presAssocID="{37EE3272-9A01-410E-AFBD-37A7DFDC94F4}" presName="sp" presStyleCnt="0"/>
      <dgm:spPr/>
      <dgm:t>
        <a:bodyPr/>
        <a:lstStyle/>
        <a:p>
          <a:endParaRPr lang="zh-CN" altLang="en-US"/>
        </a:p>
      </dgm:t>
    </dgm:pt>
    <dgm:pt modelId="{B9D1AE18-8EA9-40AC-A5BF-D8A42DEEFD62}" type="pres">
      <dgm:prSet presAssocID="{566DC8D5-B022-48B0-8A3F-75B9EB5D7D70}" presName="linNode" presStyleCnt="0"/>
      <dgm:spPr/>
      <dgm:t>
        <a:bodyPr/>
        <a:lstStyle/>
        <a:p>
          <a:endParaRPr lang="zh-CN" altLang="en-US"/>
        </a:p>
      </dgm:t>
    </dgm:pt>
    <dgm:pt modelId="{5C92BA8C-87DF-4666-8A83-DB0C2ADB5CDF}" type="pres">
      <dgm:prSet presAssocID="{566DC8D5-B022-48B0-8A3F-75B9EB5D7D70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046BC85-908E-400D-9E32-E5A541572992}" type="pres">
      <dgm:prSet presAssocID="{566DC8D5-B022-48B0-8A3F-75B9EB5D7D70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9D8248-03EF-4614-938A-A9C47E3A3FC3}" type="pres">
      <dgm:prSet presAssocID="{F8A63DEE-DF26-4D07-BB4C-3094F1E53660}" presName="sp" presStyleCnt="0"/>
      <dgm:spPr/>
      <dgm:t>
        <a:bodyPr/>
        <a:lstStyle/>
        <a:p>
          <a:endParaRPr lang="zh-CN" altLang="en-US"/>
        </a:p>
      </dgm:t>
    </dgm:pt>
    <dgm:pt modelId="{F1987F09-9AF0-4D98-BA36-039F8B22C7B4}" type="pres">
      <dgm:prSet presAssocID="{6DFA30E4-9520-461F-8BC2-839063723FC4}" presName="linNode" presStyleCnt="0"/>
      <dgm:spPr/>
      <dgm:t>
        <a:bodyPr/>
        <a:lstStyle/>
        <a:p>
          <a:endParaRPr lang="zh-CN" altLang="en-US"/>
        </a:p>
      </dgm:t>
    </dgm:pt>
    <dgm:pt modelId="{45103B90-7F38-410C-A170-6F123779652B}" type="pres">
      <dgm:prSet presAssocID="{6DFA30E4-9520-461F-8BC2-839063723FC4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F333CB-2BF8-47C8-BB7B-8078FFFD98AB}" type="pres">
      <dgm:prSet presAssocID="{6DFA30E4-9520-461F-8BC2-839063723FC4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71FFF9-44F6-4EE7-A4B5-1F376D7F9B80}" type="pres">
      <dgm:prSet presAssocID="{C4129110-C306-4D34-BE56-9DE774390127}" presName="sp" presStyleCnt="0"/>
      <dgm:spPr/>
      <dgm:t>
        <a:bodyPr/>
        <a:lstStyle/>
        <a:p>
          <a:endParaRPr lang="zh-CN" altLang="en-US"/>
        </a:p>
      </dgm:t>
    </dgm:pt>
    <dgm:pt modelId="{A5F0CC0E-1010-438E-BD50-31CA6B862C3E}" type="pres">
      <dgm:prSet presAssocID="{BC1A0B12-294C-4FCF-A7B8-979879436839}" presName="linNode" presStyleCnt="0"/>
      <dgm:spPr/>
      <dgm:t>
        <a:bodyPr/>
        <a:lstStyle/>
        <a:p>
          <a:endParaRPr lang="zh-CN" altLang="en-US"/>
        </a:p>
      </dgm:t>
    </dgm:pt>
    <dgm:pt modelId="{62C8B307-6452-4FCD-96E8-0CB1CAE655F4}" type="pres">
      <dgm:prSet presAssocID="{BC1A0B12-294C-4FCF-A7B8-979879436839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328F7CF-A65B-4E70-8C55-448510ACAFD3}" type="pres">
      <dgm:prSet presAssocID="{BC1A0B12-294C-4FCF-A7B8-979879436839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5EE526E-B789-4BB3-A2EE-B4E2E3282235}" type="presOf" srcId="{CBCD0338-1653-4D68-83BD-AFA98EA1C757}" destId="{95EFD69C-6F66-484D-8DF9-2ED4C4119D5D}" srcOrd="0" destOrd="0" presId="urn:microsoft.com/office/officeart/2005/8/layout/vList5"/>
    <dgm:cxn modelId="{689D526F-7A4B-4C19-B9CA-2714DA218F14}" srcId="{8A3F677C-A91C-47D1-BBA7-8547C2548C76}" destId="{6DFA30E4-9520-461F-8BC2-839063723FC4}" srcOrd="2" destOrd="0" parTransId="{66575DFB-D1F8-4954-BA07-23CFF86E61F1}" sibTransId="{C4129110-C306-4D34-BE56-9DE774390127}"/>
    <dgm:cxn modelId="{297F3106-E163-47E6-86A8-EE5917F4AB1A}" srcId="{8A3F677C-A91C-47D1-BBA7-8547C2548C76}" destId="{566DC8D5-B022-48B0-8A3F-75B9EB5D7D70}" srcOrd="1" destOrd="0" parTransId="{385F777F-9783-4F21-ACB1-A7F6D9101FEF}" sibTransId="{F8A63DEE-DF26-4D07-BB4C-3094F1E53660}"/>
    <dgm:cxn modelId="{2630C1F3-A1A9-4CA3-8F1F-BF18B86FCFD8}" type="presOf" srcId="{FFA9715F-7399-4D45-964F-28F64D30BE57}" destId="{D83FAC6C-85F3-46D1-A37E-3ADBD4FE3151}" srcOrd="0" destOrd="0" presId="urn:microsoft.com/office/officeart/2005/8/layout/vList5"/>
    <dgm:cxn modelId="{7C2A1307-512B-4707-8B2E-EBBB82EE6B7E}" type="presOf" srcId="{8A3F677C-A91C-47D1-BBA7-8547C2548C76}" destId="{2DBDFFD6-1C9D-413A-B41B-C2F9879C6A81}" srcOrd="0" destOrd="0" presId="urn:microsoft.com/office/officeart/2005/8/layout/vList5"/>
    <dgm:cxn modelId="{9386835B-F1CC-4EA8-9CC4-3D6F08B4AC46}" type="presOf" srcId="{3D719CE3-BA89-4F85-977D-FD0AC46DC047}" destId="{C046BC85-908E-400D-9E32-E5A541572992}" srcOrd="0" destOrd="0" presId="urn:microsoft.com/office/officeart/2005/8/layout/vList5"/>
    <dgm:cxn modelId="{33BB1103-C404-4312-8E4A-7412FADE38B4}" srcId="{566DC8D5-B022-48B0-8A3F-75B9EB5D7D70}" destId="{3D719CE3-BA89-4F85-977D-FD0AC46DC047}" srcOrd="0" destOrd="0" parTransId="{48BEC9D7-B4D6-4D0D-ADD5-0068AD50852D}" sibTransId="{5AA3E9D7-CBC2-4D8E-A324-C716C05BCF09}"/>
    <dgm:cxn modelId="{5DA00070-FABA-43E7-AA5A-EEB7A55F4981}" type="presOf" srcId="{6C724F7A-8F6D-485B-BB2E-F0C0C6905084}" destId="{9328F7CF-A65B-4E70-8C55-448510ACAFD3}" srcOrd="0" destOrd="1" presId="urn:microsoft.com/office/officeart/2005/8/layout/vList5"/>
    <dgm:cxn modelId="{F36B09FF-077B-4BF0-9BAC-E3226E8B8FA3}" type="presOf" srcId="{566DC8D5-B022-48B0-8A3F-75B9EB5D7D70}" destId="{5C92BA8C-87DF-4666-8A83-DB0C2ADB5CDF}" srcOrd="0" destOrd="0" presId="urn:microsoft.com/office/officeart/2005/8/layout/vList5"/>
    <dgm:cxn modelId="{A0EEFD20-A271-4EFE-9902-BB16DBE0E00B}" srcId="{BC1A0B12-294C-4FCF-A7B8-979879436839}" destId="{6C724F7A-8F6D-485B-BB2E-F0C0C6905084}" srcOrd="1" destOrd="0" parTransId="{756E6F90-94BF-458A-AA25-9BDC4772781E}" sibTransId="{1663EF08-10F4-4869-A93D-78668CAACD09}"/>
    <dgm:cxn modelId="{C01D5B9B-2782-464E-B7A5-078BD61DB747}" srcId="{FFA9715F-7399-4D45-964F-28F64D30BE57}" destId="{CBCD0338-1653-4D68-83BD-AFA98EA1C757}" srcOrd="0" destOrd="0" parTransId="{BBEE1303-F53C-4FC5-AF98-510E8671AD07}" sibTransId="{874CE256-F54B-4D7D-8DB8-41A72F460A6A}"/>
    <dgm:cxn modelId="{D3F0F54A-E220-43CF-9286-95350379A801}" srcId="{6DFA30E4-9520-461F-8BC2-839063723FC4}" destId="{500F6D97-A4FF-4F61-B73F-F24A3F82A033}" srcOrd="0" destOrd="0" parTransId="{65E0DCCC-AB31-4314-886F-B429EE3821A8}" sibTransId="{3D5E899D-7394-4B01-93CF-AA9A34BAF5A9}"/>
    <dgm:cxn modelId="{E54C8B3D-7F84-487F-91DB-66D1964CAEE6}" srcId="{BC1A0B12-294C-4FCF-A7B8-979879436839}" destId="{82C100BE-6B39-452D-BEEC-C4F9572A2C5B}" srcOrd="0" destOrd="0" parTransId="{02D170C2-A42B-4ECC-A0A0-8318418DAA63}" sibTransId="{28D4B1F9-F7F6-4C8E-9F34-09C62ADD1B0D}"/>
    <dgm:cxn modelId="{33A22E57-A5E4-4147-9DA8-0B4797A9F8B4}" type="presOf" srcId="{82C100BE-6B39-452D-BEEC-C4F9572A2C5B}" destId="{9328F7CF-A65B-4E70-8C55-448510ACAFD3}" srcOrd="0" destOrd="0" presId="urn:microsoft.com/office/officeart/2005/8/layout/vList5"/>
    <dgm:cxn modelId="{A97171F4-B064-47F9-8EA5-074E1607B392}" type="presOf" srcId="{6DFA30E4-9520-461F-8BC2-839063723FC4}" destId="{45103B90-7F38-410C-A170-6F123779652B}" srcOrd="0" destOrd="0" presId="urn:microsoft.com/office/officeart/2005/8/layout/vList5"/>
    <dgm:cxn modelId="{897B4982-4468-4C76-A732-4BBBA282DCE1}" type="presOf" srcId="{CA755E2A-7F12-41F8-B46A-1E63DEE2516B}" destId="{6AF333CB-2BF8-47C8-BB7B-8078FFFD98AB}" srcOrd="0" destOrd="1" presId="urn:microsoft.com/office/officeart/2005/8/layout/vList5"/>
    <dgm:cxn modelId="{E33A9E22-F949-4DFC-8808-8D9D86208C49}" type="presOf" srcId="{A2497D60-9BBE-4DF5-9B23-0F0AEB5C8A72}" destId="{95EFD69C-6F66-484D-8DF9-2ED4C4119D5D}" srcOrd="0" destOrd="1" presId="urn:microsoft.com/office/officeart/2005/8/layout/vList5"/>
    <dgm:cxn modelId="{0C7B2BEA-3D8B-4930-B3DD-0A3D102DEA12}" type="presOf" srcId="{1C8B78A2-4A7D-472A-BD28-E018385AAF6D}" destId="{C046BC85-908E-400D-9E32-E5A541572992}" srcOrd="0" destOrd="1" presId="urn:microsoft.com/office/officeart/2005/8/layout/vList5"/>
    <dgm:cxn modelId="{F6887D74-F983-4C7C-B5B9-D7AD2DCE533B}" srcId="{8A3F677C-A91C-47D1-BBA7-8547C2548C76}" destId="{BC1A0B12-294C-4FCF-A7B8-979879436839}" srcOrd="3" destOrd="0" parTransId="{0264169F-117F-4113-813E-78EBF3A05D93}" sibTransId="{5FB9E3BF-D6AB-4707-8C84-1141E79ECC24}"/>
    <dgm:cxn modelId="{88089DF3-A5CC-4E1F-A442-DE7AE5201F6A}" srcId="{FFA9715F-7399-4D45-964F-28F64D30BE57}" destId="{A2497D60-9BBE-4DF5-9B23-0F0AEB5C8A72}" srcOrd="1" destOrd="0" parTransId="{E60E47D1-1275-4445-80AE-BD35BD72DFDF}" sibTransId="{228D6376-5045-496E-A6B7-C8563D5367B4}"/>
    <dgm:cxn modelId="{DBED6B96-D498-44C7-95F7-8A48A2EBAA6C}" srcId="{566DC8D5-B022-48B0-8A3F-75B9EB5D7D70}" destId="{1C8B78A2-4A7D-472A-BD28-E018385AAF6D}" srcOrd="1" destOrd="0" parTransId="{C5992DC2-D47E-4DE3-AD85-E82A727FBD64}" sibTransId="{8667FEAF-75CA-4B7D-AF54-C9269BC7F20B}"/>
    <dgm:cxn modelId="{0CED9278-2601-418F-98AB-261D4A4C4FC9}" type="presOf" srcId="{BC1A0B12-294C-4FCF-A7B8-979879436839}" destId="{62C8B307-6452-4FCD-96E8-0CB1CAE655F4}" srcOrd="0" destOrd="0" presId="urn:microsoft.com/office/officeart/2005/8/layout/vList5"/>
    <dgm:cxn modelId="{D354C7C4-5AC7-4E3B-9822-E26E0DCE8A03}" srcId="{6DFA30E4-9520-461F-8BC2-839063723FC4}" destId="{CA755E2A-7F12-41F8-B46A-1E63DEE2516B}" srcOrd="1" destOrd="0" parTransId="{B437E193-2ECC-4FEB-9474-A70C724D5CED}" sibTransId="{39A537E0-2538-4556-BCD0-B96EEAC6AF6F}"/>
    <dgm:cxn modelId="{4FC5089C-810A-4160-A328-B90B1F219E1E}" type="presOf" srcId="{500F6D97-A4FF-4F61-B73F-F24A3F82A033}" destId="{6AF333CB-2BF8-47C8-BB7B-8078FFFD98AB}" srcOrd="0" destOrd="0" presId="urn:microsoft.com/office/officeart/2005/8/layout/vList5"/>
    <dgm:cxn modelId="{B7A1CFC7-A030-4E1F-A283-B334C7305990}" srcId="{8A3F677C-A91C-47D1-BBA7-8547C2548C76}" destId="{FFA9715F-7399-4D45-964F-28F64D30BE57}" srcOrd="0" destOrd="0" parTransId="{A184FAE7-A2FF-4B5D-B5A9-8C278F132FD4}" sibTransId="{37EE3272-9A01-410E-AFBD-37A7DFDC94F4}"/>
    <dgm:cxn modelId="{FFBD94CD-AC06-4843-8C6B-E37CAA14D9BC}" type="presParOf" srcId="{2DBDFFD6-1C9D-413A-B41B-C2F9879C6A81}" destId="{CC0B2AE3-4CBF-4AB7-A288-B33F0200F89A}" srcOrd="0" destOrd="0" presId="urn:microsoft.com/office/officeart/2005/8/layout/vList5"/>
    <dgm:cxn modelId="{87A8B2C7-9B90-4311-A360-C15C710F755F}" type="presParOf" srcId="{CC0B2AE3-4CBF-4AB7-A288-B33F0200F89A}" destId="{D83FAC6C-85F3-46D1-A37E-3ADBD4FE3151}" srcOrd="0" destOrd="0" presId="urn:microsoft.com/office/officeart/2005/8/layout/vList5"/>
    <dgm:cxn modelId="{A95DB988-347C-4B6E-B6D2-52EC86118F18}" type="presParOf" srcId="{CC0B2AE3-4CBF-4AB7-A288-B33F0200F89A}" destId="{95EFD69C-6F66-484D-8DF9-2ED4C4119D5D}" srcOrd="1" destOrd="0" presId="urn:microsoft.com/office/officeart/2005/8/layout/vList5"/>
    <dgm:cxn modelId="{DA35D34D-0AE3-4FE1-8833-BD9609BF95E7}" type="presParOf" srcId="{2DBDFFD6-1C9D-413A-B41B-C2F9879C6A81}" destId="{0E4CC131-5DE9-4D70-A3F6-77701A9A51E5}" srcOrd="1" destOrd="0" presId="urn:microsoft.com/office/officeart/2005/8/layout/vList5"/>
    <dgm:cxn modelId="{BD3D4853-3285-4F5B-B540-CF957B9F5A5A}" type="presParOf" srcId="{2DBDFFD6-1C9D-413A-B41B-C2F9879C6A81}" destId="{B9D1AE18-8EA9-40AC-A5BF-D8A42DEEFD62}" srcOrd="2" destOrd="0" presId="urn:microsoft.com/office/officeart/2005/8/layout/vList5"/>
    <dgm:cxn modelId="{06995716-FBFD-47E5-ACD7-BB6362109638}" type="presParOf" srcId="{B9D1AE18-8EA9-40AC-A5BF-D8A42DEEFD62}" destId="{5C92BA8C-87DF-4666-8A83-DB0C2ADB5CDF}" srcOrd="0" destOrd="0" presId="urn:microsoft.com/office/officeart/2005/8/layout/vList5"/>
    <dgm:cxn modelId="{715FAF16-08C6-4095-8CAE-9B34A2858BC8}" type="presParOf" srcId="{B9D1AE18-8EA9-40AC-A5BF-D8A42DEEFD62}" destId="{C046BC85-908E-400D-9E32-E5A541572992}" srcOrd="1" destOrd="0" presId="urn:microsoft.com/office/officeart/2005/8/layout/vList5"/>
    <dgm:cxn modelId="{868298DE-0762-4679-A1B9-4685C2D7CC5E}" type="presParOf" srcId="{2DBDFFD6-1C9D-413A-B41B-C2F9879C6A81}" destId="{B89D8248-03EF-4614-938A-A9C47E3A3FC3}" srcOrd="3" destOrd="0" presId="urn:microsoft.com/office/officeart/2005/8/layout/vList5"/>
    <dgm:cxn modelId="{A10CEEDF-6176-4F5E-8D8E-4256ECA91E81}" type="presParOf" srcId="{2DBDFFD6-1C9D-413A-B41B-C2F9879C6A81}" destId="{F1987F09-9AF0-4D98-BA36-039F8B22C7B4}" srcOrd="4" destOrd="0" presId="urn:microsoft.com/office/officeart/2005/8/layout/vList5"/>
    <dgm:cxn modelId="{BFF38143-CF00-4281-AF26-FE8B11DD2905}" type="presParOf" srcId="{F1987F09-9AF0-4D98-BA36-039F8B22C7B4}" destId="{45103B90-7F38-410C-A170-6F123779652B}" srcOrd="0" destOrd="0" presId="urn:microsoft.com/office/officeart/2005/8/layout/vList5"/>
    <dgm:cxn modelId="{18CB7647-760F-4EAE-8DE9-93B0D7F18D91}" type="presParOf" srcId="{F1987F09-9AF0-4D98-BA36-039F8B22C7B4}" destId="{6AF333CB-2BF8-47C8-BB7B-8078FFFD98AB}" srcOrd="1" destOrd="0" presId="urn:microsoft.com/office/officeart/2005/8/layout/vList5"/>
    <dgm:cxn modelId="{D041668A-58DE-40DB-A53B-1E39AAB0BD4F}" type="presParOf" srcId="{2DBDFFD6-1C9D-413A-B41B-C2F9879C6A81}" destId="{5E71FFF9-44F6-4EE7-A4B5-1F376D7F9B80}" srcOrd="5" destOrd="0" presId="urn:microsoft.com/office/officeart/2005/8/layout/vList5"/>
    <dgm:cxn modelId="{92690A99-736C-454F-AEC2-C21DC6E9B346}" type="presParOf" srcId="{2DBDFFD6-1C9D-413A-B41B-C2F9879C6A81}" destId="{A5F0CC0E-1010-438E-BD50-31CA6B862C3E}" srcOrd="6" destOrd="0" presId="urn:microsoft.com/office/officeart/2005/8/layout/vList5"/>
    <dgm:cxn modelId="{2D6D890C-D225-4B05-9B81-1CF4C460A5A0}" type="presParOf" srcId="{A5F0CC0E-1010-438E-BD50-31CA6B862C3E}" destId="{62C8B307-6452-4FCD-96E8-0CB1CAE655F4}" srcOrd="0" destOrd="0" presId="urn:microsoft.com/office/officeart/2005/8/layout/vList5"/>
    <dgm:cxn modelId="{0D3DEE14-E36E-4530-9881-B25AD149E23E}" type="presParOf" srcId="{A5F0CC0E-1010-438E-BD50-31CA6B862C3E}" destId="{9328F7CF-A65B-4E70-8C55-448510ACAFD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F0EAA-7D9D-431F-B245-8D71EBED81DE}">
      <dsp:nvSpPr>
        <dsp:cNvPr id="0" name=""/>
        <dsp:cNvSpPr/>
      </dsp:nvSpPr>
      <dsp:spPr>
        <a:xfrm>
          <a:off x="0" y="2214"/>
          <a:ext cx="691276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6CAE9B-AE50-4F1C-B710-F53E2241254D}">
      <dsp:nvSpPr>
        <dsp:cNvPr id="0" name=""/>
        <dsp:cNvSpPr/>
      </dsp:nvSpPr>
      <dsp:spPr>
        <a:xfrm>
          <a:off x="0" y="2214"/>
          <a:ext cx="1382553" cy="4531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微软雅黑" pitchFamily="34" charset="-122"/>
              <a:ea typeface="微软雅黑" pitchFamily="34" charset="-122"/>
            </a:rPr>
            <a:t>发展历程</a:t>
          </a:r>
          <a:endParaRPr lang="zh-CN" altLang="en-US" sz="20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0" y="2214"/>
        <a:ext cx="1382553" cy="4531330"/>
      </dsp:txXfrm>
    </dsp:sp>
    <dsp:sp modelId="{20905113-7449-45C9-A1F4-7DF48A82CB60}">
      <dsp:nvSpPr>
        <dsp:cNvPr id="0" name=""/>
        <dsp:cNvSpPr/>
      </dsp:nvSpPr>
      <dsp:spPr>
        <a:xfrm>
          <a:off x="1486245" y="47240"/>
          <a:ext cx="5426522" cy="452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微软雅黑" pitchFamily="34" charset="-122"/>
              <a:ea typeface="微软雅黑" pitchFamily="34" charset="-122"/>
            </a:rPr>
            <a:t>2016</a:t>
          </a:r>
          <a:r>
            <a:rPr lang="zh-CN" altLang="en-US" sz="1400" kern="1200" dirty="0" smtClean="0">
              <a:latin typeface="微软雅黑" pitchFamily="34" charset="-122"/>
              <a:ea typeface="微软雅黑" pitchFamily="34" charset="-122"/>
            </a:rPr>
            <a:t>年</a:t>
          </a:r>
          <a:r>
            <a:rPr lang="en-US" altLang="zh-CN" sz="1400" kern="1200" dirty="0" smtClean="0">
              <a:latin typeface="微软雅黑" pitchFamily="34" charset="-122"/>
              <a:ea typeface="微软雅黑" pitchFamily="34" charset="-122"/>
            </a:rPr>
            <a:t>5</a:t>
          </a:r>
          <a:r>
            <a:rPr lang="zh-CN" altLang="en-US" sz="1400" kern="1200" dirty="0" smtClean="0">
              <a:latin typeface="微软雅黑" pitchFamily="34" charset="-122"/>
              <a:ea typeface="微软雅黑" pitchFamily="34" charset="-122"/>
            </a:rPr>
            <a:t>月推出全新</a:t>
          </a:r>
          <a:r>
            <a:rPr lang="zh-CN" altLang="en-US" sz="1400" b="1" kern="12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广播级</a:t>
          </a:r>
          <a:r>
            <a:rPr lang="en-US" altLang="zh-CN" sz="1400" b="1" kern="12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+</a:t>
          </a:r>
          <a:r>
            <a:rPr lang="zh-CN" altLang="en-US" sz="1400" b="1" kern="12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星光级直播摄像机</a:t>
          </a:r>
          <a:endParaRPr lang="zh-CN" altLang="en-US" sz="1400" b="1" kern="1200" dirty="0">
            <a:solidFill>
              <a:srgbClr val="C00000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486245" y="47240"/>
        <a:ext cx="5426522" cy="452093"/>
      </dsp:txXfrm>
    </dsp:sp>
    <dsp:sp modelId="{37970D4D-CFF9-4C60-8BCA-924612FE4250}">
      <dsp:nvSpPr>
        <dsp:cNvPr id="0" name=""/>
        <dsp:cNvSpPr/>
      </dsp:nvSpPr>
      <dsp:spPr>
        <a:xfrm>
          <a:off x="1382553" y="499334"/>
          <a:ext cx="553021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4B3007-6A41-4498-82E7-85F1C8DE197A}">
      <dsp:nvSpPr>
        <dsp:cNvPr id="0" name=""/>
        <dsp:cNvSpPr/>
      </dsp:nvSpPr>
      <dsp:spPr>
        <a:xfrm>
          <a:off x="1486245" y="544359"/>
          <a:ext cx="5426522" cy="747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微软雅黑" pitchFamily="34" charset="-122"/>
              <a:ea typeface="微软雅黑" pitchFamily="34" charset="-122"/>
            </a:rPr>
            <a:t>2014</a:t>
          </a:r>
          <a:r>
            <a:rPr lang="zh-CN" altLang="en-US" sz="1400" kern="1200" dirty="0" smtClean="0">
              <a:latin typeface="微软雅黑" pitchFamily="34" charset="-122"/>
              <a:ea typeface="微软雅黑" pitchFamily="34" charset="-122"/>
            </a:rPr>
            <a:t>年</a:t>
          </a:r>
          <a:r>
            <a:rPr lang="en-US" altLang="zh-CN" sz="1400" kern="1200" dirty="0" smtClean="0">
              <a:latin typeface="微软雅黑" pitchFamily="34" charset="-122"/>
              <a:ea typeface="微软雅黑" pitchFamily="34" charset="-122"/>
            </a:rPr>
            <a:t>4</a:t>
          </a:r>
          <a:r>
            <a:rPr lang="zh-CN" altLang="en-US" sz="1400" kern="1200" dirty="0" smtClean="0">
              <a:latin typeface="微软雅黑" pitchFamily="34" charset="-122"/>
              <a:ea typeface="微软雅黑" pitchFamily="34" charset="-122"/>
            </a:rPr>
            <a:t>月推出全新</a:t>
          </a:r>
          <a:r>
            <a:rPr lang="zh-CN" altLang="en-US" sz="1400" b="1" kern="12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低码流低功耗的广播级直播摄像机</a:t>
          </a:r>
          <a:r>
            <a:rPr lang="zh-CN" altLang="en-US" sz="1400" kern="1200" dirty="0" smtClean="0">
              <a:latin typeface="微软雅黑" pitchFamily="34" charset="-122"/>
              <a:ea typeface="微软雅黑" pitchFamily="34" charset="-122"/>
            </a:rPr>
            <a:t>，包括</a:t>
          </a:r>
          <a:r>
            <a:rPr lang="en-US" altLang="zh-CN" sz="1400" kern="1200" dirty="0" smtClean="0">
              <a:latin typeface="微软雅黑" pitchFamily="34" charset="-122"/>
              <a:ea typeface="微软雅黑" pitchFamily="34" charset="-122"/>
            </a:rPr>
            <a:t>RTMP</a:t>
          </a:r>
          <a:r>
            <a:rPr lang="zh-CN" altLang="en-US" sz="1400" kern="1200" dirty="0" smtClean="0">
              <a:latin typeface="微软雅黑" pitchFamily="34" charset="-122"/>
              <a:ea typeface="微软雅黑" pitchFamily="34" charset="-122"/>
            </a:rPr>
            <a:t>高清一体机，</a:t>
          </a:r>
          <a:r>
            <a:rPr lang="en-US" altLang="zh-CN" sz="1400" kern="1200" dirty="0" smtClean="0">
              <a:latin typeface="微软雅黑" pitchFamily="34" charset="-122"/>
              <a:ea typeface="微软雅黑" pitchFamily="34" charset="-122"/>
            </a:rPr>
            <a:t>RTMP</a:t>
          </a:r>
          <a:r>
            <a:rPr lang="zh-CN" altLang="en-US" sz="1400" kern="1200" dirty="0" smtClean="0">
              <a:latin typeface="微软雅黑" pitchFamily="34" charset="-122"/>
              <a:ea typeface="微软雅黑" pitchFamily="34" charset="-122"/>
            </a:rPr>
            <a:t>球机，产品得到客户充分认可，成为首选的品牌</a:t>
          </a:r>
          <a:endParaRPr lang="zh-CN" altLang="en-US" sz="14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486245" y="544359"/>
        <a:ext cx="5426522" cy="747363"/>
      </dsp:txXfrm>
    </dsp:sp>
    <dsp:sp modelId="{5EA9638B-0714-44EB-8BCD-556825208358}">
      <dsp:nvSpPr>
        <dsp:cNvPr id="0" name=""/>
        <dsp:cNvSpPr/>
      </dsp:nvSpPr>
      <dsp:spPr>
        <a:xfrm>
          <a:off x="1382553" y="1291722"/>
          <a:ext cx="553021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56E77-76F5-423E-8D0F-E3A3B1F9C602}">
      <dsp:nvSpPr>
        <dsp:cNvPr id="0" name=""/>
        <dsp:cNvSpPr/>
      </dsp:nvSpPr>
      <dsp:spPr>
        <a:xfrm>
          <a:off x="1486245" y="1336748"/>
          <a:ext cx="5426522" cy="770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微软雅黑" pitchFamily="34" charset="-122"/>
              <a:ea typeface="微软雅黑" pitchFamily="34" charset="-122"/>
            </a:rPr>
            <a:t>2013</a:t>
          </a:r>
          <a:r>
            <a:rPr lang="zh-CN" altLang="en-US" sz="1400" kern="1200" dirty="0" smtClean="0">
              <a:latin typeface="微软雅黑" pitchFamily="34" charset="-122"/>
              <a:ea typeface="微软雅黑" pitchFamily="34" charset="-122"/>
            </a:rPr>
            <a:t>年全面</a:t>
          </a:r>
          <a:r>
            <a:rPr lang="zh-CN" altLang="en-US" sz="1400" b="1" kern="12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专注推广直播摄像机</a:t>
          </a:r>
          <a:r>
            <a:rPr lang="zh-CN" altLang="en-US" sz="1400" kern="1200" dirty="0" smtClean="0">
              <a:latin typeface="微软雅黑" pitchFamily="34" charset="-122"/>
              <a:ea typeface="微软雅黑" pitchFamily="34" charset="-122"/>
            </a:rPr>
            <a:t>，并成功应用于各大行业里的客户，累积了丰富的客户案例和产品经验</a:t>
          </a:r>
          <a:endParaRPr lang="zh-CN" altLang="en-US" sz="14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486245" y="1336748"/>
        <a:ext cx="5426522" cy="770146"/>
      </dsp:txXfrm>
    </dsp:sp>
    <dsp:sp modelId="{9667C0B4-5068-4135-8A74-3536853E96B4}">
      <dsp:nvSpPr>
        <dsp:cNvPr id="0" name=""/>
        <dsp:cNvSpPr/>
      </dsp:nvSpPr>
      <dsp:spPr>
        <a:xfrm>
          <a:off x="1382553" y="2106894"/>
          <a:ext cx="553021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F7BD41-7EC2-44E8-9BFA-23EBC6418D1C}">
      <dsp:nvSpPr>
        <dsp:cNvPr id="0" name=""/>
        <dsp:cNvSpPr/>
      </dsp:nvSpPr>
      <dsp:spPr>
        <a:xfrm>
          <a:off x="1486245" y="2151920"/>
          <a:ext cx="5426522" cy="680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微软雅黑" pitchFamily="34" charset="-122"/>
              <a:ea typeface="微软雅黑" pitchFamily="34" charset="-122"/>
            </a:rPr>
            <a:t>2013</a:t>
          </a:r>
          <a:r>
            <a:rPr lang="zh-CN" altLang="en-US" sz="1400" kern="1200" dirty="0" smtClean="0">
              <a:latin typeface="微软雅黑" pitchFamily="34" charset="-122"/>
              <a:ea typeface="微软雅黑" pitchFamily="34" charset="-122"/>
            </a:rPr>
            <a:t>年</a:t>
          </a:r>
          <a:r>
            <a:rPr lang="en-US" altLang="zh-CN" sz="1400" kern="1200" dirty="0" smtClean="0"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1400" kern="1200" dirty="0" smtClean="0">
              <a:latin typeface="微软雅黑" pitchFamily="34" charset="-122"/>
              <a:ea typeface="微软雅黑" pitchFamily="34" charset="-122"/>
            </a:rPr>
            <a:t>月</a:t>
          </a:r>
          <a:r>
            <a:rPr lang="zh-CN" altLang="en-US" sz="1400" b="1" kern="12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推出直播系列产品</a:t>
          </a:r>
          <a:r>
            <a:rPr lang="zh-CN" altLang="en-US" sz="1400" kern="1200" dirty="0" smtClean="0">
              <a:latin typeface="微软雅黑" pitchFamily="34" charset="-122"/>
              <a:ea typeface="微软雅黑" pitchFamily="34" charset="-122"/>
            </a:rPr>
            <a:t>，并逐渐退出安防业务，转型流媒体直播行业</a:t>
          </a:r>
          <a:endParaRPr lang="zh-CN" altLang="en-US" sz="14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486245" y="2151920"/>
        <a:ext cx="5426522" cy="680842"/>
      </dsp:txXfrm>
    </dsp:sp>
    <dsp:sp modelId="{A2702744-5E2D-4855-B7EC-878B0CB3ED53}">
      <dsp:nvSpPr>
        <dsp:cNvPr id="0" name=""/>
        <dsp:cNvSpPr/>
      </dsp:nvSpPr>
      <dsp:spPr>
        <a:xfrm>
          <a:off x="1382553" y="2832762"/>
          <a:ext cx="553021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4A906-47F2-44BA-8195-9AB492BBBE2A}">
      <dsp:nvSpPr>
        <dsp:cNvPr id="0" name=""/>
        <dsp:cNvSpPr/>
      </dsp:nvSpPr>
      <dsp:spPr>
        <a:xfrm>
          <a:off x="1486245" y="2877788"/>
          <a:ext cx="5426522" cy="623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微软雅黑" pitchFamily="34" charset="-122"/>
              <a:ea typeface="微软雅黑" pitchFamily="34" charset="-122"/>
            </a:rPr>
            <a:t>2012</a:t>
          </a:r>
          <a:r>
            <a:rPr lang="zh-CN" altLang="en-US" sz="1400" kern="1200" dirty="0" smtClean="0">
              <a:latin typeface="微软雅黑" pitchFamily="34" charset="-122"/>
              <a:ea typeface="微软雅黑" pitchFamily="34" charset="-122"/>
            </a:rPr>
            <a:t>年</a:t>
          </a:r>
          <a:r>
            <a:rPr lang="en-US" altLang="zh-CN" sz="1400" kern="1200" dirty="0" smtClean="0">
              <a:latin typeface="微软雅黑" pitchFamily="34" charset="-122"/>
              <a:ea typeface="微软雅黑" pitchFamily="34" charset="-122"/>
            </a:rPr>
            <a:t>5</a:t>
          </a:r>
          <a:r>
            <a:rPr lang="zh-CN" altLang="en-US" sz="1400" kern="1200" dirty="0" smtClean="0">
              <a:latin typeface="微软雅黑" pitchFamily="34" charset="-122"/>
              <a:ea typeface="微软雅黑" pitchFamily="34" charset="-122"/>
            </a:rPr>
            <a:t>月产品全面通过</a:t>
          </a:r>
          <a:r>
            <a:rPr lang="en-US" altLang="zh-CN" sz="1400" kern="1200" dirty="0" smtClean="0">
              <a:latin typeface="微软雅黑" pitchFamily="34" charset="-122"/>
              <a:ea typeface="微软雅黑" pitchFamily="34" charset="-122"/>
            </a:rPr>
            <a:t>CE</a:t>
          </a:r>
          <a:r>
            <a:rPr lang="zh-CN" altLang="en-US" sz="1400" kern="1200" dirty="0" smtClean="0">
              <a:latin typeface="微软雅黑" pitchFamily="34" charset="-122"/>
              <a:ea typeface="微软雅黑" pitchFamily="34" charset="-122"/>
            </a:rPr>
            <a:t>和</a:t>
          </a:r>
          <a:r>
            <a:rPr lang="en-US" altLang="zh-CN" sz="1400" kern="1200" dirty="0" smtClean="0">
              <a:latin typeface="微软雅黑" pitchFamily="34" charset="-122"/>
              <a:ea typeface="微软雅黑" pitchFamily="34" charset="-122"/>
            </a:rPr>
            <a:t>FCC</a:t>
          </a:r>
          <a:r>
            <a:rPr lang="zh-CN" altLang="en-US" sz="1400" kern="1200" dirty="0" smtClean="0">
              <a:latin typeface="微软雅黑" pitchFamily="34" charset="-122"/>
              <a:ea typeface="微软雅黑" pitchFamily="34" charset="-122"/>
            </a:rPr>
            <a:t>检测，出口意大利，并推出</a:t>
          </a:r>
          <a:r>
            <a:rPr lang="zh-CN" altLang="en-US" sz="1400" b="1" kern="12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高清激光网络球机</a:t>
          </a:r>
          <a:r>
            <a:rPr lang="zh-CN" altLang="en-US" sz="1400" kern="1200" dirty="0" smtClean="0">
              <a:latin typeface="微软雅黑" pitchFamily="34" charset="-122"/>
              <a:ea typeface="微软雅黑" pitchFamily="34" charset="-122"/>
            </a:rPr>
            <a:t>，成功应用四川“天网”项目</a:t>
          </a:r>
          <a:endParaRPr lang="zh-CN" altLang="en-US" sz="14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486245" y="2877788"/>
        <a:ext cx="5426522" cy="623776"/>
      </dsp:txXfrm>
    </dsp:sp>
    <dsp:sp modelId="{D251581F-149E-4FB9-8ED1-CB7E9CA02224}">
      <dsp:nvSpPr>
        <dsp:cNvPr id="0" name=""/>
        <dsp:cNvSpPr/>
      </dsp:nvSpPr>
      <dsp:spPr>
        <a:xfrm>
          <a:off x="1382553" y="3501564"/>
          <a:ext cx="553021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D90F53-B41A-4686-9535-E2469DD62010}">
      <dsp:nvSpPr>
        <dsp:cNvPr id="0" name=""/>
        <dsp:cNvSpPr/>
      </dsp:nvSpPr>
      <dsp:spPr>
        <a:xfrm>
          <a:off x="1486245" y="3546590"/>
          <a:ext cx="5426522" cy="432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微软雅黑" pitchFamily="34" charset="-122"/>
              <a:ea typeface="微软雅黑" pitchFamily="34" charset="-122"/>
            </a:rPr>
            <a:t>2011</a:t>
          </a:r>
          <a:r>
            <a:rPr lang="zh-CN" altLang="en-US" sz="1400" kern="1200" dirty="0" smtClean="0">
              <a:latin typeface="微软雅黑" pitchFamily="34" charset="-122"/>
              <a:ea typeface="微软雅黑" pitchFamily="34" charset="-122"/>
            </a:rPr>
            <a:t>年</a:t>
          </a:r>
          <a:r>
            <a:rPr lang="en-US" altLang="zh-CN" sz="1400" kern="1200" dirty="0" smtClean="0">
              <a:latin typeface="微软雅黑" pitchFamily="34" charset="-122"/>
              <a:ea typeface="微软雅黑" pitchFamily="34" charset="-122"/>
            </a:rPr>
            <a:t>10</a:t>
          </a:r>
          <a:r>
            <a:rPr lang="zh-CN" altLang="en-US" sz="1400" kern="1200" dirty="0" smtClean="0">
              <a:latin typeface="微软雅黑" pitchFamily="34" charset="-122"/>
              <a:ea typeface="微软雅黑" pitchFamily="34" charset="-122"/>
            </a:rPr>
            <a:t>月推出</a:t>
          </a:r>
          <a:r>
            <a:rPr lang="zh-CN" altLang="en-US" sz="1400" b="1" kern="12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网络摄像机和视频编码器</a:t>
          </a:r>
          <a:endParaRPr lang="zh-CN" altLang="en-US" sz="1400" b="1" kern="1200" dirty="0">
            <a:solidFill>
              <a:srgbClr val="C00000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486245" y="3546590"/>
        <a:ext cx="5426522" cy="432534"/>
      </dsp:txXfrm>
    </dsp:sp>
    <dsp:sp modelId="{0AE53179-8F14-4675-B366-8551AE8558B3}">
      <dsp:nvSpPr>
        <dsp:cNvPr id="0" name=""/>
        <dsp:cNvSpPr/>
      </dsp:nvSpPr>
      <dsp:spPr>
        <a:xfrm>
          <a:off x="1382553" y="3979125"/>
          <a:ext cx="553021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07AB8C-C77B-4F16-B5D5-3425A7BB8395}">
      <dsp:nvSpPr>
        <dsp:cNvPr id="0" name=""/>
        <dsp:cNvSpPr/>
      </dsp:nvSpPr>
      <dsp:spPr>
        <a:xfrm>
          <a:off x="1486245" y="4024150"/>
          <a:ext cx="5426522" cy="461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itchFamily="34" charset="-122"/>
              <a:ea typeface="微软雅黑" pitchFamily="34" charset="-122"/>
            </a:rPr>
            <a:t>创立于</a:t>
          </a:r>
          <a:r>
            <a:rPr lang="en-US" altLang="zh-CN" sz="1400" b="1" kern="12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2011</a:t>
          </a:r>
          <a:r>
            <a:rPr lang="zh-CN" altLang="en-US" sz="1400" b="1" kern="12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年</a:t>
          </a:r>
          <a:r>
            <a:rPr lang="en-US" altLang="zh-CN" sz="1400" b="1" kern="12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6</a:t>
          </a:r>
          <a:r>
            <a:rPr lang="zh-CN" altLang="en-US" sz="1400" b="1" kern="12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rPr>
            <a:t>月</a:t>
          </a:r>
          <a:endParaRPr lang="zh-CN" altLang="en-US" sz="1400" b="1" kern="1200" dirty="0">
            <a:solidFill>
              <a:srgbClr val="C00000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486245" y="4024150"/>
        <a:ext cx="5426522" cy="461315"/>
      </dsp:txXfrm>
    </dsp:sp>
    <dsp:sp modelId="{7AF7EB17-D815-4A21-9B3B-6E859BABB9B3}">
      <dsp:nvSpPr>
        <dsp:cNvPr id="0" name=""/>
        <dsp:cNvSpPr/>
      </dsp:nvSpPr>
      <dsp:spPr>
        <a:xfrm>
          <a:off x="1382553" y="4485465"/>
          <a:ext cx="553021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EFD69C-6F66-484D-8DF9-2ED4C4119D5D}">
      <dsp:nvSpPr>
        <dsp:cNvPr id="0" name=""/>
        <dsp:cNvSpPr/>
      </dsp:nvSpPr>
      <dsp:spPr>
        <a:xfrm rot="5400000">
          <a:off x="5088915" y="-2084694"/>
          <a:ext cx="790428" cy="5161533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对接过数十家</a:t>
          </a:r>
          <a:r>
            <a:rPr lang="en-US" altLang="zh-CN" sz="1500" kern="1200" dirty="0" smtClean="0">
              <a:latin typeface="微软雅黑" pitchFamily="34" charset="-122"/>
              <a:ea typeface="微软雅黑" pitchFamily="34" charset="-122"/>
            </a:rPr>
            <a:t>RTMP</a:t>
          </a: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流平台商，有丰富的对接经验，和处理问题经验</a:t>
          </a:r>
          <a:endParaRPr lang="zh-CN" altLang="en-US" sz="1500" kern="1200" dirty="0">
            <a:latin typeface="微软雅黑" pitchFamily="34" charset="-122"/>
            <a:ea typeface="微软雅黑" pitchFamily="34" charset="-122"/>
          </a:endParaRPr>
        </a:p>
      </dsp:txBody>
      <dsp:txXfrm rot="-5400000">
        <a:off x="2903363" y="139444"/>
        <a:ext cx="5122947" cy="713256"/>
      </dsp:txXfrm>
    </dsp:sp>
    <dsp:sp modelId="{D83FAC6C-85F3-46D1-A37E-3ADBD4FE3151}">
      <dsp:nvSpPr>
        <dsp:cNvPr id="0" name=""/>
        <dsp:cNvSpPr/>
      </dsp:nvSpPr>
      <dsp:spPr>
        <a:xfrm>
          <a:off x="0" y="2054"/>
          <a:ext cx="2903362" cy="9880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>
              <a:latin typeface="微软雅黑" pitchFamily="34" charset="-122"/>
              <a:ea typeface="微软雅黑" pitchFamily="34" charset="-122"/>
            </a:rPr>
            <a:t>经验丰富</a:t>
          </a:r>
          <a:endParaRPr lang="zh-CN" altLang="en-US" sz="33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8232" y="50286"/>
        <a:ext cx="2806898" cy="891571"/>
      </dsp:txXfrm>
    </dsp:sp>
    <dsp:sp modelId="{C046BC85-908E-400D-9E32-E5A541572992}">
      <dsp:nvSpPr>
        <dsp:cNvPr id="0" name=""/>
        <dsp:cNvSpPr/>
      </dsp:nvSpPr>
      <dsp:spPr>
        <a:xfrm rot="5400000">
          <a:off x="5088915" y="-1047257"/>
          <a:ext cx="790428" cy="5161533"/>
        </a:xfrm>
        <a:prstGeom prst="round2SameRect">
          <a:avLst/>
        </a:prstGeom>
        <a:solidFill>
          <a:schemeClr val="accent3">
            <a:tint val="40000"/>
            <a:alpha val="90000"/>
            <a:hueOff val="3572283"/>
            <a:satOff val="-4598"/>
            <a:lumOff val="-358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3572283"/>
              <a:satOff val="-4598"/>
              <a:lumOff val="-3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可针对客户的个性化需求，进行专门开发</a:t>
          </a:r>
          <a:endParaRPr lang="zh-CN" altLang="en-US" sz="1500" kern="1200" dirty="0">
            <a:latin typeface="微软雅黑" pitchFamily="34" charset="-122"/>
            <a:ea typeface="微软雅黑" pitchFamily="34" charset="-122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快速的沟通效率，减少客户的时间成本、沟通成本</a:t>
          </a:r>
          <a:endParaRPr lang="zh-CN" altLang="en-US" sz="1500" kern="1200" dirty="0">
            <a:latin typeface="微软雅黑" pitchFamily="34" charset="-122"/>
            <a:ea typeface="微软雅黑" pitchFamily="34" charset="-122"/>
          </a:endParaRPr>
        </a:p>
      </dsp:txBody>
      <dsp:txXfrm rot="-5400000">
        <a:off x="2903363" y="1176881"/>
        <a:ext cx="5122947" cy="713256"/>
      </dsp:txXfrm>
    </dsp:sp>
    <dsp:sp modelId="{5C92BA8C-87DF-4666-8A83-DB0C2ADB5CDF}">
      <dsp:nvSpPr>
        <dsp:cNvPr id="0" name=""/>
        <dsp:cNvSpPr/>
      </dsp:nvSpPr>
      <dsp:spPr>
        <a:xfrm>
          <a:off x="0" y="1039491"/>
          <a:ext cx="2903362" cy="988035"/>
        </a:xfrm>
        <a:prstGeom prst="roundRect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>
              <a:latin typeface="微软雅黑" pitchFamily="34" charset="-122"/>
              <a:ea typeface="微软雅黑" pitchFamily="34" charset="-122"/>
            </a:rPr>
            <a:t>定制化支持</a:t>
          </a:r>
          <a:endParaRPr lang="zh-CN" altLang="en-US" sz="33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8232" y="1087723"/>
        <a:ext cx="2806898" cy="891571"/>
      </dsp:txXfrm>
    </dsp:sp>
    <dsp:sp modelId="{6AF333CB-2BF8-47C8-BB7B-8078FFFD98AB}">
      <dsp:nvSpPr>
        <dsp:cNvPr id="0" name=""/>
        <dsp:cNvSpPr/>
      </dsp:nvSpPr>
      <dsp:spPr>
        <a:xfrm rot="5400000">
          <a:off x="5088915" y="-9820"/>
          <a:ext cx="790428" cy="5161533"/>
        </a:xfrm>
        <a:prstGeom prst="round2SameRect">
          <a:avLst/>
        </a:prstGeom>
        <a:solidFill>
          <a:schemeClr val="accent3">
            <a:tint val="40000"/>
            <a:alpha val="90000"/>
            <a:hueOff val="7144567"/>
            <a:satOff val="-9195"/>
            <a:lumOff val="-717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7144567"/>
              <a:satOff val="-9195"/>
              <a:lumOff val="-7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提供摄像机远程集中管理平台，可大大降低摄像机维护成本，提高使用和维护效率</a:t>
          </a:r>
          <a:endParaRPr lang="zh-CN" altLang="en-US" sz="1500" kern="1200" dirty="0">
            <a:latin typeface="微软雅黑" pitchFamily="34" charset="-122"/>
            <a:ea typeface="微软雅黑" pitchFamily="34" charset="-122"/>
          </a:endParaRPr>
        </a:p>
      </dsp:txBody>
      <dsp:txXfrm rot="-5400000">
        <a:off x="2903363" y="2214318"/>
        <a:ext cx="5122947" cy="713256"/>
      </dsp:txXfrm>
    </dsp:sp>
    <dsp:sp modelId="{45103B90-7F38-410C-A170-6F123779652B}">
      <dsp:nvSpPr>
        <dsp:cNvPr id="0" name=""/>
        <dsp:cNvSpPr/>
      </dsp:nvSpPr>
      <dsp:spPr>
        <a:xfrm>
          <a:off x="0" y="2088232"/>
          <a:ext cx="2903362" cy="988035"/>
        </a:xfrm>
        <a:prstGeom prst="roundRect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>
              <a:latin typeface="微软雅黑" pitchFamily="34" charset="-122"/>
              <a:ea typeface="微软雅黑" pitchFamily="34" charset="-122"/>
            </a:rPr>
            <a:t>提供远程管理</a:t>
          </a:r>
          <a:endParaRPr lang="zh-CN" altLang="en-US" sz="33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8232" y="2136464"/>
        <a:ext cx="2806898" cy="891571"/>
      </dsp:txXfrm>
    </dsp:sp>
    <dsp:sp modelId="{9328F7CF-A65B-4E70-8C55-448510ACAFD3}">
      <dsp:nvSpPr>
        <dsp:cNvPr id="0" name=""/>
        <dsp:cNvSpPr/>
      </dsp:nvSpPr>
      <dsp:spPr>
        <a:xfrm rot="5400000">
          <a:off x="5088915" y="1027617"/>
          <a:ext cx="790428" cy="5161533"/>
        </a:xfrm>
        <a:prstGeom prst="round2SameRect">
          <a:avLst/>
        </a:prstGeom>
        <a:solidFill>
          <a:schemeClr val="accent3">
            <a:tint val="40000"/>
            <a:alpha val="90000"/>
            <a:hueOff val="10716850"/>
            <a:satOff val="-13793"/>
            <a:lumOff val="-1075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10716850"/>
              <a:satOff val="-13793"/>
              <a:lumOff val="-10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提供固定型</a:t>
          </a:r>
          <a:r>
            <a:rPr lang="en-US" altLang="zh-CN" sz="1500" kern="1200" dirty="0" smtClean="0">
              <a:latin typeface="微软雅黑" pitchFamily="34" charset="-122"/>
              <a:ea typeface="微软雅黑" pitchFamily="34" charset="-122"/>
            </a:rPr>
            <a:t>/</a:t>
          </a: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旋转型</a:t>
          </a:r>
          <a:r>
            <a:rPr lang="en-US" altLang="zh-CN" sz="1500" kern="1200" dirty="0" smtClean="0">
              <a:latin typeface="微软雅黑" pitchFamily="34" charset="-122"/>
              <a:ea typeface="微软雅黑" pitchFamily="34" charset="-122"/>
            </a:rPr>
            <a:t>/</a:t>
          </a: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变焦型</a:t>
          </a:r>
          <a:r>
            <a:rPr lang="en-US" altLang="zh-CN" sz="1500" kern="1200" dirty="0" smtClean="0">
              <a:latin typeface="微软雅黑" pitchFamily="34" charset="-122"/>
              <a:ea typeface="微软雅黑" pitchFamily="34" charset="-122"/>
            </a:rPr>
            <a:t>/</a:t>
          </a: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室内型</a:t>
          </a:r>
          <a:r>
            <a:rPr lang="en-US" altLang="zh-CN" sz="1500" kern="1200" dirty="0" smtClean="0">
              <a:latin typeface="微软雅黑" pitchFamily="34" charset="-122"/>
              <a:ea typeface="微软雅黑" pitchFamily="34" charset="-122"/>
            </a:rPr>
            <a:t>/</a:t>
          </a: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室外全天候型</a:t>
          </a:r>
          <a:r>
            <a:rPr lang="en-US" altLang="zh-CN" sz="1500" kern="1200" dirty="0" smtClean="0">
              <a:latin typeface="微软雅黑" pitchFamily="34" charset="-122"/>
              <a:ea typeface="微软雅黑" pitchFamily="34" charset="-122"/>
            </a:rPr>
            <a:t>/</a:t>
          </a: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红外型等，满足不同环境、不同项目的需求</a:t>
          </a:r>
          <a:endParaRPr lang="zh-CN" altLang="en-US" sz="1500" kern="1200" dirty="0">
            <a:latin typeface="微软雅黑" pitchFamily="34" charset="-122"/>
            <a:ea typeface="微软雅黑" pitchFamily="34" charset="-122"/>
          </a:endParaRPr>
        </a:p>
      </dsp:txBody>
      <dsp:txXfrm rot="-5400000">
        <a:off x="2903363" y="3251755"/>
        <a:ext cx="5122947" cy="713256"/>
      </dsp:txXfrm>
    </dsp:sp>
    <dsp:sp modelId="{62C8B307-6452-4FCD-96E8-0CB1CAE655F4}">
      <dsp:nvSpPr>
        <dsp:cNvPr id="0" name=""/>
        <dsp:cNvSpPr/>
      </dsp:nvSpPr>
      <dsp:spPr>
        <a:xfrm>
          <a:off x="0" y="3116420"/>
          <a:ext cx="2903362" cy="988035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>
              <a:latin typeface="微软雅黑" pitchFamily="34" charset="-122"/>
              <a:ea typeface="微软雅黑" pitchFamily="34" charset="-122"/>
            </a:rPr>
            <a:t>产品系列全</a:t>
          </a:r>
          <a:endParaRPr lang="zh-CN" altLang="en-US" sz="33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8232" y="3164652"/>
        <a:ext cx="2806898" cy="89157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EFD69C-6F66-484D-8DF9-2ED4C4119D5D}">
      <dsp:nvSpPr>
        <dsp:cNvPr id="0" name=""/>
        <dsp:cNvSpPr/>
      </dsp:nvSpPr>
      <dsp:spPr>
        <a:xfrm rot="5400000">
          <a:off x="5088915" y="-2084694"/>
          <a:ext cx="790428" cy="5161533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专注于硬件开发的技术型企业，不争平台的市场</a:t>
          </a:r>
          <a:endParaRPr lang="zh-CN" altLang="en-US" sz="1500" kern="1200" dirty="0">
            <a:latin typeface="微软雅黑" pitchFamily="34" charset="-122"/>
            <a:ea typeface="微软雅黑" pitchFamily="34" charset="-122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具备研发能力，可满足客户一些定制化需求</a:t>
          </a:r>
          <a:endParaRPr lang="zh-CN" altLang="en-US" sz="1500" kern="1200" dirty="0">
            <a:latin typeface="微软雅黑" pitchFamily="34" charset="-122"/>
            <a:ea typeface="微软雅黑" pitchFamily="34" charset="-122"/>
          </a:endParaRPr>
        </a:p>
      </dsp:txBody>
      <dsp:txXfrm rot="-5400000">
        <a:off x="2903363" y="139444"/>
        <a:ext cx="5122947" cy="713256"/>
      </dsp:txXfrm>
    </dsp:sp>
    <dsp:sp modelId="{D83FAC6C-85F3-46D1-A37E-3ADBD4FE3151}">
      <dsp:nvSpPr>
        <dsp:cNvPr id="0" name=""/>
        <dsp:cNvSpPr/>
      </dsp:nvSpPr>
      <dsp:spPr>
        <a:xfrm>
          <a:off x="0" y="2054"/>
          <a:ext cx="2903362" cy="9880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>
              <a:latin typeface="微软雅黑" pitchFamily="34" charset="-122"/>
              <a:ea typeface="微软雅黑" pitchFamily="34" charset="-122"/>
            </a:rPr>
            <a:t>适合长期合作</a:t>
          </a:r>
          <a:endParaRPr lang="zh-CN" altLang="en-US" sz="33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8232" y="50286"/>
        <a:ext cx="2806898" cy="891571"/>
      </dsp:txXfrm>
    </dsp:sp>
    <dsp:sp modelId="{C046BC85-908E-400D-9E32-E5A541572992}">
      <dsp:nvSpPr>
        <dsp:cNvPr id="0" name=""/>
        <dsp:cNvSpPr/>
      </dsp:nvSpPr>
      <dsp:spPr>
        <a:xfrm rot="5400000">
          <a:off x="5088915" y="-1047257"/>
          <a:ext cx="790428" cy="5161533"/>
        </a:xfrm>
        <a:prstGeom prst="round2SameRect">
          <a:avLst/>
        </a:prstGeom>
        <a:solidFill>
          <a:schemeClr val="accent4">
            <a:tint val="40000"/>
            <a:alpha val="90000"/>
            <a:hueOff val="-1315235"/>
            <a:satOff val="7386"/>
            <a:lumOff val="469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1315235"/>
              <a:satOff val="7386"/>
              <a:lumOff val="4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严密的报价体系、客户塞选体系，不滥报价、不滥卖产品</a:t>
          </a:r>
          <a:endParaRPr lang="zh-CN" altLang="en-US" sz="1500" kern="1200" dirty="0">
            <a:latin typeface="微软雅黑" pitchFamily="34" charset="-122"/>
            <a:ea typeface="微软雅黑" pitchFamily="34" charset="-122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提供客户专用型号及项目报备，确保利润空间好把握</a:t>
          </a:r>
          <a:endParaRPr lang="zh-CN" altLang="en-US" sz="1500" kern="1200" dirty="0">
            <a:latin typeface="微软雅黑" pitchFamily="34" charset="-122"/>
            <a:ea typeface="微软雅黑" pitchFamily="34" charset="-122"/>
          </a:endParaRPr>
        </a:p>
      </dsp:txBody>
      <dsp:txXfrm rot="-5400000">
        <a:off x="2903363" y="1176881"/>
        <a:ext cx="5122947" cy="713256"/>
      </dsp:txXfrm>
    </dsp:sp>
    <dsp:sp modelId="{5C92BA8C-87DF-4666-8A83-DB0C2ADB5CDF}">
      <dsp:nvSpPr>
        <dsp:cNvPr id="0" name=""/>
        <dsp:cNvSpPr/>
      </dsp:nvSpPr>
      <dsp:spPr>
        <a:xfrm>
          <a:off x="0" y="1039491"/>
          <a:ext cx="2903362" cy="988035"/>
        </a:xfrm>
        <a:prstGeom prst="roundRect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>
              <a:latin typeface="微软雅黑" pitchFamily="34" charset="-122"/>
              <a:ea typeface="微软雅黑" pitchFamily="34" charset="-122"/>
            </a:rPr>
            <a:t>价格不透明</a:t>
          </a:r>
          <a:endParaRPr lang="zh-CN" altLang="en-US" sz="33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8232" y="1087723"/>
        <a:ext cx="2806898" cy="891571"/>
      </dsp:txXfrm>
    </dsp:sp>
    <dsp:sp modelId="{6AF333CB-2BF8-47C8-BB7B-8078FFFD98AB}">
      <dsp:nvSpPr>
        <dsp:cNvPr id="0" name=""/>
        <dsp:cNvSpPr/>
      </dsp:nvSpPr>
      <dsp:spPr>
        <a:xfrm rot="5400000">
          <a:off x="5088915" y="-9820"/>
          <a:ext cx="790428" cy="5161533"/>
        </a:xfrm>
        <a:prstGeom prst="round2SameRect">
          <a:avLst/>
        </a:prstGeom>
        <a:solidFill>
          <a:schemeClr val="accent4">
            <a:tint val="40000"/>
            <a:alpha val="90000"/>
            <a:hueOff val="-2630471"/>
            <a:satOff val="14771"/>
            <a:lumOff val="939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2630471"/>
              <a:satOff val="14771"/>
              <a:lumOff val="9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不定期引荐一些客户与客户之间的合作，通常为一方有需求、一方有供应，而我司进行撮合，多为平台类的牵线</a:t>
          </a:r>
          <a:endParaRPr lang="zh-CN" altLang="en-US" sz="1500" kern="1200" dirty="0">
            <a:latin typeface="微软雅黑" pitchFamily="34" charset="-122"/>
            <a:ea typeface="微软雅黑" pitchFamily="34" charset="-122"/>
          </a:endParaRPr>
        </a:p>
      </dsp:txBody>
      <dsp:txXfrm rot="-5400000">
        <a:off x="2903363" y="2214318"/>
        <a:ext cx="5122947" cy="713256"/>
      </dsp:txXfrm>
    </dsp:sp>
    <dsp:sp modelId="{45103B90-7F38-410C-A170-6F123779652B}">
      <dsp:nvSpPr>
        <dsp:cNvPr id="0" name=""/>
        <dsp:cNvSpPr/>
      </dsp:nvSpPr>
      <dsp:spPr>
        <a:xfrm>
          <a:off x="0" y="2076928"/>
          <a:ext cx="2903362" cy="988035"/>
        </a:xfrm>
        <a:prstGeom prst="roundRect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>
              <a:latin typeface="微软雅黑" pitchFamily="34" charset="-122"/>
              <a:ea typeface="微软雅黑" pitchFamily="34" charset="-122"/>
            </a:rPr>
            <a:t>客户供求撮合</a:t>
          </a:r>
          <a:endParaRPr lang="zh-CN" altLang="en-US" sz="33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8232" y="2125160"/>
        <a:ext cx="2806898" cy="891571"/>
      </dsp:txXfrm>
    </dsp:sp>
    <dsp:sp modelId="{9328F7CF-A65B-4E70-8C55-448510ACAFD3}">
      <dsp:nvSpPr>
        <dsp:cNvPr id="0" name=""/>
        <dsp:cNvSpPr/>
      </dsp:nvSpPr>
      <dsp:spPr>
        <a:xfrm rot="5400000">
          <a:off x="5088915" y="1027617"/>
          <a:ext cx="790428" cy="5161533"/>
        </a:xfrm>
        <a:prstGeom prst="round2SameRect">
          <a:avLst/>
        </a:prstGeom>
        <a:solidFill>
          <a:schemeClr val="accent4">
            <a:tint val="40000"/>
            <a:alpha val="90000"/>
            <a:hueOff val="-3945706"/>
            <a:satOff val="22157"/>
            <a:lumOff val="1408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3945706"/>
              <a:satOff val="22157"/>
              <a:lumOff val="14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重大项目，公司领导或资深工程师，随时到达现场提供配合支持，做客户背后的力量！</a:t>
          </a:r>
          <a:endParaRPr lang="zh-CN" altLang="en-US" sz="1500" kern="1200" dirty="0">
            <a:latin typeface="微软雅黑" pitchFamily="34" charset="-122"/>
            <a:ea typeface="微软雅黑" pitchFamily="34" charset="-122"/>
          </a:endParaRPr>
        </a:p>
      </dsp:txBody>
      <dsp:txXfrm rot="-5400000">
        <a:off x="2903363" y="3251755"/>
        <a:ext cx="5122947" cy="713256"/>
      </dsp:txXfrm>
    </dsp:sp>
    <dsp:sp modelId="{62C8B307-6452-4FCD-96E8-0CB1CAE655F4}">
      <dsp:nvSpPr>
        <dsp:cNvPr id="0" name=""/>
        <dsp:cNvSpPr/>
      </dsp:nvSpPr>
      <dsp:spPr>
        <a:xfrm>
          <a:off x="0" y="3114366"/>
          <a:ext cx="2903362" cy="988035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>
              <a:latin typeface="微软雅黑" pitchFamily="34" charset="-122"/>
              <a:ea typeface="微软雅黑" pitchFamily="34" charset="-122"/>
            </a:rPr>
            <a:t>现场服务</a:t>
          </a:r>
          <a:endParaRPr lang="zh-CN" altLang="en-US" sz="33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8232" y="3162598"/>
        <a:ext cx="2806898" cy="8915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17D6B9-05BB-46C2-AA27-1A25A6F72181}">
      <dsp:nvSpPr>
        <dsp:cNvPr id="0" name=""/>
        <dsp:cNvSpPr/>
      </dsp:nvSpPr>
      <dsp:spPr>
        <a:xfrm>
          <a:off x="1092" y="1857213"/>
          <a:ext cx="1645046" cy="8225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专注于网络视频设备的厂商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5183" y="1881304"/>
        <a:ext cx="1596864" cy="774341"/>
      </dsp:txXfrm>
    </dsp:sp>
    <dsp:sp modelId="{69AF33B1-4840-4928-BF25-3728CAE7B42F}">
      <dsp:nvSpPr>
        <dsp:cNvPr id="0" name=""/>
        <dsp:cNvSpPr/>
      </dsp:nvSpPr>
      <dsp:spPr>
        <a:xfrm rot="18770822">
          <a:off x="1491342" y="1895546"/>
          <a:ext cx="967612" cy="36430"/>
        </a:xfrm>
        <a:custGeom>
          <a:avLst/>
          <a:gdLst/>
          <a:ahLst/>
          <a:cxnLst/>
          <a:rect l="0" t="0" r="0" b="0"/>
          <a:pathLst>
            <a:path>
              <a:moveTo>
                <a:pt x="0" y="18215"/>
              </a:moveTo>
              <a:lnTo>
                <a:pt x="967612" y="1821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微软雅黑" pitchFamily="34" charset="-122"/>
            <a:ea typeface="微软雅黑" pitchFamily="34" charset="-122"/>
          </a:endParaRPr>
        </a:p>
      </dsp:txBody>
      <dsp:txXfrm>
        <a:off x="1950958" y="1889571"/>
        <a:ext cx="48380" cy="48380"/>
      </dsp:txXfrm>
    </dsp:sp>
    <dsp:sp modelId="{B4BC7883-ADB3-4FC5-B16C-34C7645E70AF}">
      <dsp:nvSpPr>
        <dsp:cNvPr id="0" name=""/>
        <dsp:cNvSpPr/>
      </dsp:nvSpPr>
      <dsp:spPr>
        <a:xfrm>
          <a:off x="2304158" y="1147787"/>
          <a:ext cx="1645046" cy="8225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前端产品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328249" y="1171878"/>
        <a:ext cx="1596864" cy="774341"/>
      </dsp:txXfrm>
    </dsp:sp>
    <dsp:sp modelId="{343379D5-752C-4CDB-ABF4-14101F95F479}">
      <dsp:nvSpPr>
        <dsp:cNvPr id="0" name=""/>
        <dsp:cNvSpPr/>
      </dsp:nvSpPr>
      <dsp:spPr>
        <a:xfrm rot="19457599">
          <a:off x="3873038" y="1304358"/>
          <a:ext cx="810352" cy="36430"/>
        </a:xfrm>
        <a:custGeom>
          <a:avLst/>
          <a:gdLst/>
          <a:ahLst/>
          <a:cxnLst/>
          <a:rect l="0" t="0" r="0" b="0"/>
          <a:pathLst>
            <a:path>
              <a:moveTo>
                <a:pt x="0" y="18215"/>
              </a:moveTo>
              <a:lnTo>
                <a:pt x="810352" y="1821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微软雅黑" pitchFamily="34" charset="-122"/>
            <a:ea typeface="微软雅黑" pitchFamily="34" charset="-122"/>
          </a:endParaRPr>
        </a:p>
      </dsp:txBody>
      <dsp:txXfrm>
        <a:off x="4257956" y="1302314"/>
        <a:ext cx="40517" cy="40517"/>
      </dsp:txXfrm>
    </dsp:sp>
    <dsp:sp modelId="{F059F122-AA3E-49FC-A818-ED08E6CDB01F}">
      <dsp:nvSpPr>
        <dsp:cNvPr id="0" name=""/>
        <dsp:cNvSpPr/>
      </dsp:nvSpPr>
      <dsp:spPr>
        <a:xfrm>
          <a:off x="4607224" y="674836"/>
          <a:ext cx="1970058" cy="8225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网络直播摄像机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631315" y="698927"/>
        <a:ext cx="1921876" cy="774341"/>
      </dsp:txXfrm>
    </dsp:sp>
    <dsp:sp modelId="{BF192B48-F1D5-40D5-8EE4-2FAB93546B64}">
      <dsp:nvSpPr>
        <dsp:cNvPr id="0" name=""/>
        <dsp:cNvSpPr/>
      </dsp:nvSpPr>
      <dsp:spPr>
        <a:xfrm rot="2142401">
          <a:off x="3873038" y="1777309"/>
          <a:ext cx="810352" cy="36430"/>
        </a:xfrm>
        <a:custGeom>
          <a:avLst/>
          <a:gdLst/>
          <a:ahLst/>
          <a:cxnLst/>
          <a:rect l="0" t="0" r="0" b="0"/>
          <a:pathLst>
            <a:path>
              <a:moveTo>
                <a:pt x="0" y="18215"/>
              </a:moveTo>
              <a:lnTo>
                <a:pt x="810352" y="1821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微软雅黑" pitchFamily="34" charset="-122"/>
            <a:ea typeface="微软雅黑" pitchFamily="34" charset="-122"/>
          </a:endParaRPr>
        </a:p>
      </dsp:txBody>
      <dsp:txXfrm>
        <a:off x="4257956" y="1775265"/>
        <a:ext cx="40517" cy="40517"/>
      </dsp:txXfrm>
    </dsp:sp>
    <dsp:sp modelId="{16F6496B-5638-4867-A7D8-219F39B8E9AD}">
      <dsp:nvSpPr>
        <dsp:cNvPr id="0" name=""/>
        <dsp:cNvSpPr/>
      </dsp:nvSpPr>
      <dsp:spPr>
        <a:xfrm>
          <a:off x="4607224" y="1620738"/>
          <a:ext cx="1880453" cy="8225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网络直播编码器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631315" y="1644829"/>
        <a:ext cx="1832271" cy="774341"/>
      </dsp:txXfrm>
    </dsp:sp>
    <dsp:sp modelId="{F37F5F33-21B5-4212-BF07-60A5047A3055}">
      <dsp:nvSpPr>
        <dsp:cNvPr id="0" name=""/>
        <dsp:cNvSpPr/>
      </dsp:nvSpPr>
      <dsp:spPr>
        <a:xfrm rot="2829178">
          <a:off x="1491342" y="2604973"/>
          <a:ext cx="967612" cy="36430"/>
        </a:xfrm>
        <a:custGeom>
          <a:avLst/>
          <a:gdLst/>
          <a:ahLst/>
          <a:cxnLst/>
          <a:rect l="0" t="0" r="0" b="0"/>
          <a:pathLst>
            <a:path>
              <a:moveTo>
                <a:pt x="0" y="18215"/>
              </a:moveTo>
              <a:lnTo>
                <a:pt x="967612" y="1821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微软雅黑" pitchFamily="34" charset="-122"/>
            <a:ea typeface="微软雅黑" pitchFamily="34" charset="-122"/>
          </a:endParaRPr>
        </a:p>
      </dsp:txBody>
      <dsp:txXfrm>
        <a:off x="1950958" y="2598998"/>
        <a:ext cx="48380" cy="48380"/>
      </dsp:txXfrm>
    </dsp:sp>
    <dsp:sp modelId="{17058A8B-92AE-4672-8B47-11A0FC93896B}">
      <dsp:nvSpPr>
        <dsp:cNvPr id="0" name=""/>
        <dsp:cNvSpPr/>
      </dsp:nvSpPr>
      <dsp:spPr>
        <a:xfrm>
          <a:off x="2304158" y="2566640"/>
          <a:ext cx="1645046" cy="8225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后端产品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328249" y="2590731"/>
        <a:ext cx="1596864" cy="774341"/>
      </dsp:txXfrm>
    </dsp:sp>
    <dsp:sp modelId="{6049005D-425C-436A-A77C-513A6EB1A000}">
      <dsp:nvSpPr>
        <dsp:cNvPr id="0" name=""/>
        <dsp:cNvSpPr/>
      </dsp:nvSpPr>
      <dsp:spPr>
        <a:xfrm>
          <a:off x="3949205" y="2959686"/>
          <a:ext cx="658018" cy="36430"/>
        </a:xfrm>
        <a:custGeom>
          <a:avLst/>
          <a:gdLst/>
          <a:ahLst/>
          <a:cxnLst/>
          <a:rect l="0" t="0" r="0" b="0"/>
          <a:pathLst>
            <a:path>
              <a:moveTo>
                <a:pt x="0" y="18215"/>
              </a:moveTo>
              <a:lnTo>
                <a:pt x="658018" y="1821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微软雅黑" pitchFamily="34" charset="-122"/>
            <a:ea typeface="微软雅黑" pitchFamily="34" charset="-122"/>
          </a:endParaRPr>
        </a:p>
      </dsp:txBody>
      <dsp:txXfrm>
        <a:off x="4261764" y="2961451"/>
        <a:ext cx="32900" cy="32900"/>
      </dsp:txXfrm>
    </dsp:sp>
    <dsp:sp modelId="{573003DF-E060-42DF-8EC1-784BF635B6B7}">
      <dsp:nvSpPr>
        <dsp:cNvPr id="0" name=""/>
        <dsp:cNvSpPr/>
      </dsp:nvSpPr>
      <dsp:spPr>
        <a:xfrm>
          <a:off x="4607224" y="2566640"/>
          <a:ext cx="1649982" cy="8225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远程集中管理软件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631315" y="2590731"/>
        <a:ext cx="1601800" cy="7743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7068C-514A-4914-9A55-C7BF6C4191A1}">
      <dsp:nvSpPr>
        <dsp:cNvPr id="0" name=""/>
        <dsp:cNvSpPr/>
      </dsp:nvSpPr>
      <dsp:spPr>
        <a:xfrm>
          <a:off x="0" y="328503"/>
          <a:ext cx="6096000" cy="103493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14F336-3A2D-4E87-8BFA-B6EC9208ED2B}">
      <dsp:nvSpPr>
        <dsp:cNvPr id="0" name=""/>
        <dsp:cNvSpPr/>
      </dsp:nvSpPr>
      <dsp:spPr>
        <a:xfrm>
          <a:off x="288032" y="0"/>
          <a:ext cx="4267200" cy="7497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2400" b="1" kern="1200" dirty="0" smtClean="0">
              <a:latin typeface="微软雅黑" pitchFamily="34" charset="-122"/>
              <a:ea typeface="微软雅黑" pitchFamily="34" charset="-122"/>
            </a:rPr>
            <a:t>、网络直播摄像机：</a:t>
          </a:r>
          <a:endParaRPr lang="zh-CN" altLang="en-US" sz="24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324631" y="36599"/>
        <a:ext cx="4194002" cy="676542"/>
      </dsp:txXfrm>
    </dsp:sp>
    <dsp:sp modelId="{0639AB7C-6B41-4B8B-82A6-085D7E44E815}">
      <dsp:nvSpPr>
        <dsp:cNvPr id="0" name=""/>
        <dsp:cNvSpPr/>
      </dsp:nvSpPr>
      <dsp:spPr>
        <a:xfrm>
          <a:off x="0" y="1653264"/>
          <a:ext cx="6096000" cy="104966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885F68-C3AE-41F8-B363-91D09D7BF932}">
      <dsp:nvSpPr>
        <dsp:cNvPr id="0" name=""/>
        <dsp:cNvSpPr/>
      </dsp:nvSpPr>
      <dsp:spPr>
        <a:xfrm>
          <a:off x="304800" y="1525437"/>
          <a:ext cx="4267200" cy="570627"/>
        </a:xfrm>
        <a:prstGeom prst="round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>
              <a:latin typeface="微软雅黑" pitchFamily="34" charset="-122"/>
              <a:ea typeface="微软雅黑" pitchFamily="34" charset="-122"/>
            </a:rPr>
            <a:t>2</a:t>
          </a:r>
          <a:r>
            <a:rPr lang="zh-CN" altLang="en-US" sz="2400" b="1" kern="1200" dirty="0" smtClean="0">
              <a:latin typeface="微软雅黑" pitchFamily="34" charset="-122"/>
              <a:ea typeface="微软雅黑" pitchFamily="34" charset="-122"/>
            </a:rPr>
            <a:t>、网络直播编码器：</a:t>
          </a:r>
          <a:endParaRPr lang="zh-CN" altLang="en-US" sz="24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332656" y="1553293"/>
        <a:ext cx="4211488" cy="514915"/>
      </dsp:txXfrm>
    </dsp:sp>
    <dsp:sp modelId="{D753B1A2-53C4-4116-B0B3-45F115210A3F}">
      <dsp:nvSpPr>
        <dsp:cNvPr id="0" name=""/>
        <dsp:cNvSpPr/>
      </dsp:nvSpPr>
      <dsp:spPr>
        <a:xfrm>
          <a:off x="0" y="3028769"/>
          <a:ext cx="6096000" cy="101366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689E0B-6DF0-48D8-8FD8-4E6E3B80DBC8}">
      <dsp:nvSpPr>
        <dsp:cNvPr id="0" name=""/>
        <dsp:cNvSpPr/>
      </dsp:nvSpPr>
      <dsp:spPr>
        <a:xfrm>
          <a:off x="304800" y="2864933"/>
          <a:ext cx="4267200" cy="606636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>
              <a:latin typeface="微软雅黑" pitchFamily="34" charset="-122"/>
              <a:ea typeface="微软雅黑" pitchFamily="34" charset="-122"/>
            </a:rPr>
            <a:t>3</a:t>
          </a:r>
          <a:r>
            <a:rPr lang="zh-CN" altLang="en-US" sz="2400" b="1" kern="1200" dirty="0" smtClean="0">
              <a:latin typeface="微软雅黑" pitchFamily="34" charset="-122"/>
              <a:ea typeface="微软雅黑" pitchFamily="34" charset="-122"/>
            </a:rPr>
            <a:t>、远程集中管理软件：</a:t>
          </a:r>
          <a:endParaRPr lang="zh-CN" altLang="en-US" sz="24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334414" y="2894547"/>
        <a:ext cx="4207972" cy="5474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DA1067-B600-4828-9C29-EE60F0A258B1}">
      <dsp:nvSpPr>
        <dsp:cNvPr id="0" name=""/>
        <dsp:cNvSpPr/>
      </dsp:nvSpPr>
      <dsp:spPr>
        <a:xfrm>
          <a:off x="1585" y="120948"/>
          <a:ext cx="2150959" cy="106022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latin typeface="微软雅黑" pitchFamily="34" charset="-122"/>
              <a:ea typeface="微软雅黑" pitchFamily="34" charset="-122"/>
            </a:rPr>
            <a:t>交通视频直播</a:t>
          </a:r>
          <a:endParaRPr lang="zh-CN" altLang="en-US" sz="22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585" y="120948"/>
        <a:ext cx="2150959" cy="1060221"/>
      </dsp:txXfrm>
    </dsp:sp>
    <dsp:sp modelId="{9B13D550-05B8-4C78-B5EF-66FEA6896251}">
      <dsp:nvSpPr>
        <dsp:cNvPr id="0" name=""/>
        <dsp:cNvSpPr/>
      </dsp:nvSpPr>
      <dsp:spPr>
        <a:xfrm>
          <a:off x="2329248" y="120948"/>
          <a:ext cx="2098072" cy="106022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latin typeface="微软雅黑" pitchFamily="34" charset="-122"/>
              <a:ea typeface="微软雅黑" pitchFamily="34" charset="-122"/>
            </a:rPr>
            <a:t>庭审视频直播</a:t>
          </a:r>
          <a:endParaRPr lang="zh-CN" altLang="en-US" sz="22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329248" y="120948"/>
        <a:ext cx="2098072" cy="1060221"/>
      </dsp:txXfrm>
    </dsp:sp>
    <dsp:sp modelId="{2064EFEB-2972-4488-9D6B-E7D8AE640ECC}">
      <dsp:nvSpPr>
        <dsp:cNvPr id="0" name=""/>
        <dsp:cNvSpPr/>
      </dsp:nvSpPr>
      <dsp:spPr>
        <a:xfrm>
          <a:off x="4604023" y="120948"/>
          <a:ext cx="2196814" cy="106022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latin typeface="微软雅黑" pitchFamily="34" charset="-122"/>
              <a:ea typeface="微软雅黑" pitchFamily="34" charset="-122"/>
            </a:rPr>
            <a:t>教学视频直播</a:t>
          </a:r>
          <a:endParaRPr lang="zh-CN" altLang="en-US" sz="22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604023" y="120948"/>
        <a:ext cx="2196814" cy="1060221"/>
      </dsp:txXfrm>
    </dsp:sp>
    <dsp:sp modelId="{D57554D0-57DD-4E26-A799-413280842415}">
      <dsp:nvSpPr>
        <dsp:cNvPr id="0" name=""/>
        <dsp:cNvSpPr/>
      </dsp:nvSpPr>
      <dsp:spPr>
        <a:xfrm>
          <a:off x="438396" y="1357873"/>
          <a:ext cx="1767035" cy="106022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latin typeface="微软雅黑" pitchFamily="34" charset="-122"/>
              <a:ea typeface="微软雅黑" pitchFamily="34" charset="-122"/>
            </a:rPr>
            <a:t>景点</a:t>
          </a:r>
          <a:r>
            <a:rPr lang="en-US" altLang="zh-CN" sz="2200" kern="1200" dirty="0" smtClean="0">
              <a:latin typeface="微软雅黑" pitchFamily="34" charset="-122"/>
              <a:ea typeface="微软雅黑" pitchFamily="34" charset="-122"/>
            </a:rPr>
            <a:t>&amp;</a:t>
          </a:r>
          <a:r>
            <a:rPr lang="zh-CN" altLang="en-US" sz="2200" kern="1200" dirty="0" smtClean="0">
              <a:latin typeface="微软雅黑" pitchFamily="34" charset="-122"/>
              <a:ea typeface="微软雅黑" pitchFamily="34" charset="-122"/>
            </a:rPr>
            <a:t>娱乐视频直播</a:t>
          </a:r>
          <a:endParaRPr lang="zh-CN" altLang="en-US" sz="22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38396" y="1357873"/>
        <a:ext cx="1767035" cy="1060221"/>
      </dsp:txXfrm>
    </dsp:sp>
    <dsp:sp modelId="{77442C6D-FBFC-4FF8-9549-8B985B9CC9CC}">
      <dsp:nvSpPr>
        <dsp:cNvPr id="0" name=""/>
        <dsp:cNvSpPr/>
      </dsp:nvSpPr>
      <dsp:spPr>
        <a:xfrm>
          <a:off x="2382135" y="1357873"/>
          <a:ext cx="1767035" cy="106022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latin typeface="微软雅黑" pitchFamily="34" charset="-122"/>
              <a:ea typeface="微软雅黑" pitchFamily="34" charset="-122"/>
            </a:rPr>
            <a:t>幼儿园视频直播</a:t>
          </a:r>
          <a:endParaRPr lang="zh-CN" altLang="en-US" sz="22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382135" y="1357873"/>
        <a:ext cx="1767035" cy="1060221"/>
      </dsp:txXfrm>
    </dsp:sp>
    <dsp:sp modelId="{5D55F82E-2D23-4EDE-9379-7C638937FB9E}">
      <dsp:nvSpPr>
        <dsp:cNvPr id="0" name=""/>
        <dsp:cNvSpPr/>
      </dsp:nvSpPr>
      <dsp:spPr>
        <a:xfrm>
          <a:off x="4325874" y="1357873"/>
          <a:ext cx="2038151" cy="106022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latin typeface="微软雅黑" pitchFamily="34" charset="-122"/>
              <a:ea typeface="微软雅黑" pitchFamily="34" charset="-122"/>
            </a:rPr>
            <a:t>视频会议直播</a:t>
          </a:r>
          <a:endParaRPr lang="zh-CN" altLang="en-US" sz="22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325874" y="1357873"/>
        <a:ext cx="2038151" cy="1060221"/>
      </dsp:txXfrm>
    </dsp:sp>
    <dsp:sp modelId="{5FBA8E41-57ED-496C-B3A2-0D09FB5C7EC2}">
      <dsp:nvSpPr>
        <dsp:cNvPr id="0" name=""/>
        <dsp:cNvSpPr/>
      </dsp:nvSpPr>
      <dsp:spPr>
        <a:xfrm>
          <a:off x="1545824" y="2594798"/>
          <a:ext cx="1767035" cy="106022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latin typeface="微软雅黑" pitchFamily="34" charset="-122"/>
              <a:ea typeface="微软雅黑" pitchFamily="34" charset="-122"/>
            </a:rPr>
            <a:t>政务公开视频直播</a:t>
          </a:r>
          <a:endParaRPr lang="zh-CN" altLang="en-US" sz="22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545824" y="2594798"/>
        <a:ext cx="1767035" cy="1060221"/>
      </dsp:txXfrm>
    </dsp:sp>
    <dsp:sp modelId="{03BC88EA-6487-412D-B1D1-ABC62AD72B6D}">
      <dsp:nvSpPr>
        <dsp:cNvPr id="0" name=""/>
        <dsp:cNvSpPr/>
      </dsp:nvSpPr>
      <dsp:spPr>
        <a:xfrm>
          <a:off x="3489563" y="2594798"/>
          <a:ext cx="1767035" cy="106022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latin typeface="微软雅黑" pitchFamily="34" charset="-122"/>
              <a:ea typeface="微软雅黑" pitchFamily="34" charset="-122"/>
            </a:rPr>
            <a:t>企业透明化展示等</a:t>
          </a:r>
          <a:r>
            <a:rPr lang="en-US" altLang="zh-CN" sz="2200" kern="1200" dirty="0" smtClean="0">
              <a:latin typeface="微软雅黑" pitchFamily="34" charset="-122"/>
              <a:ea typeface="微软雅黑" pitchFamily="34" charset="-122"/>
            </a:rPr>
            <a:t>……</a:t>
          </a:r>
          <a:endParaRPr lang="zh-CN" altLang="en-US" sz="22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489563" y="2594798"/>
        <a:ext cx="1767035" cy="10602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F312EB-6472-4586-BA88-2A6A8CC72161}">
      <dsp:nvSpPr>
        <dsp:cNvPr id="0" name=""/>
        <dsp:cNvSpPr/>
      </dsp:nvSpPr>
      <dsp:spPr>
        <a:xfrm>
          <a:off x="0" y="3059187"/>
          <a:ext cx="6096000" cy="10040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微软雅黑" pitchFamily="34" charset="-122"/>
              <a:ea typeface="微软雅黑" pitchFamily="34" charset="-122"/>
            </a:rPr>
            <a:t>物力、人力投入高</a:t>
          </a:r>
          <a:endParaRPr lang="zh-CN" altLang="en-US" sz="20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0" y="3059187"/>
        <a:ext cx="6096000" cy="542210"/>
      </dsp:txXfrm>
    </dsp:sp>
    <dsp:sp modelId="{4E564F69-FB7A-427E-AD22-2B7BA7DDA782}">
      <dsp:nvSpPr>
        <dsp:cNvPr id="0" name=""/>
        <dsp:cNvSpPr/>
      </dsp:nvSpPr>
      <dsp:spPr>
        <a:xfrm>
          <a:off x="0" y="3581316"/>
          <a:ext cx="3047999" cy="46188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latin typeface="微软雅黑" pitchFamily="34" charset="-122"/>
              <a:ea typeface="微软雅黑" pitchFamily="34" charset="-122"/>
            </a:rPr>
            <a:t>需要购置多个部件</a:t>
          </a:r>
          <a:endParaRPr lang="zh-CN" altLang="en-US" sz="17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0" y="3581316"/>
        <a:ext cx="3047999" cy="461883"/>
      </dsp:txXfrm>
    </dsp:sp>
    <dsp:sp modelId="{5B1A5E87-8F29-48C4-AE18-00D725A73400}">
      <dsp:nvSpPr>
        <dsp:cNvPr id="0" name=""/>
        <dsp:cNvSpPr/>
      </dsp:nvSpPr>
      <dsp:spPr>
        <a:xfrm>
          <a:off x="3048000" y="3581316"/>
          <a:ext cx="3047999" cy="46188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latin typeface="微软雅黑" pitchFamily="34" charset="-122"/>
              <a:ea typeface="微软雅黑" pitchFamily="34" charset="-122"/>
            </a:rPr>
            <a:t>每个现场需要派遣人员</a:t>
          </a:r>
          <a:endParaRPr lang="zh-CN" altLang="en-US" sz="17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048000" y="3581316"/>
        <a:ext cx="3047999" cy="461883"/>
      </dsp:txXfrm>
    </dsp:sp>
    <dsp:sp modelId="{447C5BFA-9B1D-4761-AA00-F75A8279BB04}">
      <dsp:nvSpPr>
        <dsp:cNvPr id="0" name=""/>
        <dsp:cNvSpPr/>
      </dsp:nvSpPr>
      <dsp:spPr>
        <a:xfrm rot="10800000">
          <a:off x="0" y="1529953"/>
          <a:ext cx="6096000" cy="1544296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微软雅黑" pitchFamily="34" charset="-122"/>
              <a:ea typeface="微软雅黑" pitchFamily="34" charset="-122"/>
            </a:rPr>
            <a:t>维护使用极其不便</a:t>
          </a:r>
          <a:endParaRPr lang="zh-CN" altLang="en-US" sz="2000" b="1" kern="1200" dirty="0">
            <a:latin typeface="微软雅黑" pitchFamily="34" charset="-122"/>
            <a:ea typeface="微软雅黑" pitchFamily="34" charset="-122"/>
          </a:endParaRPr>
        </a:p>
      </dsp:txBody>
      <dsp:txXfrm rot="-10800000">
        <a:off x="0" y="1529953"/>
        <a:ext cx="6096000" cy="542047"/>
      </dsp:txXfrm>
    </dsp:sp>
    <dsp:sp modelId="{7AE6C1F4-3FFC-4C1F-8629-E47FFD1E569F}">
      <dsp:nvSpPr>
        <dsp:cNvPr id="0" name=""/>
        <dsp:cNvSpPr/>
      </dsp:nvSpPr>
      <dsp:spPr>
        <a:xfrm>
          <a:off x="0" y="2072001"/>
          <a:ext cx="3047999" cy="46174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>
              <a:latin typeface="微软雅黑" pitchFamily="34" charset="-122"/>
              <a:ea typeface="微软雅黑" pitchFamily="34" charset="-122"/>
            </a:rPr>
            <a:t>PC</a:t>
          </a:r>
          <a:r>
            <a:rPr lang="zh-CN" altLang="en-US" sz="1700" kern="1200" dirty="0" smtClean="0">
              <a:latin typeface="微软雅黑" pitchFamily="34" charset="-122"/>
              <a:ea typeface="微软雅黑" pitchFamily="34" charset="-122"/>
            </a:rPr>
            <a:t>推送维护多，稳定性较差</a:t>
          </a:r>
          <a:endParaRPr lang="zh-CN" altLang="en-US" sz="17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0" y="2072001"/>
        <a:ext cx="3047999" cy="461744"/>
      </dsp:txXfrm>
    </dsp:sp>
    <dsp:sp modelId="{D9AB52CC-069D-4BC1-884D-F84A1FFA289A}">
      <dsp:nvSpPr>
        <dsp:cNvPr id="0" name=""/>
        <dsp:cNvSpPr/>
      </dsp:nvSpPr>
      <dsp:spPr>
        <a:xfrm>
          <a:off x="3048000" y="2072001"/>
          <a:ext cx="3047999" cy="46174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latin typeface="微软雅黑" pitchFamily="34" charset="-122"/>
              <a:ea typeface="微软雅黑" pitchFamily="34" charset="-122"/>
            </a:rPr>
            <a:t>搭建麻烦，不支持远程操作</a:t>
          </a:r>
          <a:endParaRPr lang="zh-CN" altLang="en-US" sz="17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048000" y="2072001"/>
        <a:ext cx="3047999" cy="461744"/>
      </dsp:txXfrm>
    </dsp:sp>
    <dsp:sp modelId="{1A70A5D1-2871-48B5-94C1-48188CDA5E5C}">
      <dsp:nvSpPr>
        <dsp:cNvPr id="0" name=""/>
        <dsp:cNvSpPr/>
      </dsp:nvSpPr>
      <dsp:spPr>
        <a:xfrm rot="10800000">
          <a:off x="0" y="718"/>
          <a:ext cx="6096000" cy="1544296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微软雅黑" pitchFamily="34" charset="-122"/>
              <a:ea typeface="微软雅黑" pitchFamily="34" charset="-122"/>
            </a:rPr>
            <a:t>系统构造庞杂</a:t>
          </a:r>
          <a:endParaRPr lang="zh-CN" altLang="en-US" sz="2000" b="1" kern="1200" dirty="0">
            <a:latin typeface="微软雅黑" pitchFamily="34" charset="-122"/>
            <a:ea typeface="微软雅黑" pitchFamily="34" charset="-122"/>
          </a:endParaRPr>
        </a:p>
      </dsp:txBody>
      <dsp:txXfrm rot="-10800000">
        <a:off x="0" y="718"/>
        <a:ext cx="6096000" cy="542047"/>
      </dsp:txXfrm>
    </dsp:sp>
    <dsp:sp modelId="{AC7F25C7-A279-4FA7-A133-9E28C6ED7E5F}">
      <dsp:nvSpPr>
        <dsp:cNvPr id="0" name=""/>
        <dsp:cNvSpPr/>
      </dsp:nvSpPr>
      <dsp:spPr>
        <a:xfrm>
          <a:off x="0" y="542766"/>
          <a:ext cx="3047999" cy="461744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latin typeface="微软雅黑" pitchFamily="34" charset="-122"/>
              <a:ea typeface="微软雅黑" pitchFamily="34" charset="-122"/>
            </a:rPr>
            <a:t>需要多个软</a:t>
          </a:r>
          <a:r>
            <a:rPr lang="en-US" altLang="zh-CN" sz="1700" kern="1200" dirty="0" smtClean="0">
              <a:latin typeface="微软雅黑" pitchFamily="34" charset="-122"/>
              <a:ea typeface="微软雅黑" pitchFamily="34" charset="-122"/>
            </a:rPr>
            <a:t>/</a:t>
          </a:r>
          <a:r>
            <a:rPr lang="zh-CN" altLang="en-US" sz="1700" kern="1200" dirty="0" smtClean="0">
              <a:latin typeface="微软雅黑" pitchFamily="34" charset="-122"/>
              <a:ea typeface="微软雅黑" pitchFamily="34" charset="-122"/>
            </a:rPr>
            <a:t>硬件组成</a:t>
          </a:r>
          <a:endParaRPr lang="zh-CN" altLang="en-US" sz="17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0" y="542766"/>
        <a:ext cx="3047999" cy="461744"/>
      </dsp:txXfrm>
    </dsp:sp>
    <dsp:sp modelId="{D7F5C5B0-ACC2-4BB9-A62B-FA1910FCD4FE}">
      <dsp:nvSpPr>
        <dsp:cNvPr id="0" name=""/>
        <dsp:cNvSpPr/>
      </dsp:nvSpPr>
      <dsp:spPr>
        <a:xfrm>
          <a:off x="3048000" y="542766"/>
          <a:ext cx="3047999" cy="46174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latin typeface="微软雅黑" pitchFamily="34" charset="-122"/>
              <a:ea typeface="微软雅黑" pitchFamily="34" charset="-122"/>
            </a:rPr>
            <a:t>需要人员现场操作</a:t>
          </a:r>
          <a:endParaRPr lang="zh-CN" altLang="en-US" sz="17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048000" y="542766"/>
        <a:ext cx="3047999" cy="4617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F312EB-6472-4586-BA88-2A6A8CC72161}">
      <dsp:nvSpPr>
        <dsp:cNvPr id="0" name=""/>
        <dsp:cNvSpPr/>
      </dsp:nvSpPr>
      <dsp:spPr>
        <a:xfrm>
          <a:off x="0" y="3059187"/>
          <a:ext cx="6096000" cy="10040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微软雅黑" pitchFamily="34" charset="-122"/>
              <a:ea typeface="微软雅黑" pitchFamily="34" charset="-122"/>
            </a:rPr>
            <a:t>成本较低</a:t>
          </a:r>
          <a:endParaRPr lang="zh-CN" altLang="en-US" sz="20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0" y="3059187"/>
        <a:ext cx="6096000" cy="542210"/>
      </dsp:txXfrm>
    </dsp:sp>
    <dsp:sp modelId="{4E564F69-FB7A-427E-AD22-2B7BA7DDA782}">
      <dsp:nvSpPr>
        <dsp:cNvPr id="0" name=""/>
        <dsp:cNvSpPr/>
      </dsp:nvSpPr>
      <dsp:spPr>
        <a:xfrm>
          <a:off x="0" y="3581316"/>
          <a:ext cx="3047999" cy="46188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仅需要购置</a:t>
          </a:r>
          <a:r>
            <a:rPr lang="en-US" altLang="zh-CN" sz="1800" kern="1200" dirty="0" smtClean="0">
              <a:latin typeface="微软雅黑" pitchFamily="34" charset="-122"/>
              <a:ea typeface="微软雅黑" pitchFamily="34" charset="-122"/>
            </a:rPr>
            <a:t>1</a:t>
          </a: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台设备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0" y="3581316"/>
        <a:ext cx="3047999" cy="461883"/>
      </dsp:txXfrm>
    </dsp:sp>
    <dsp:sp modelId="{5B1A5E87-8F29-48C4-AE18-00D725A73400}">
      <dsp:nvSpPr>
        <dsp:cNvPr id="0" name=""/>
        <dsp:cNvSpPr/>
      </dsp:nvSpPr>
      <dsp:spPr>
        <a:xfrm>
          <a:off x="3048000" y="3581316"/>
          <a:ext cx="3047999" cy="46188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搭建快，免派遣人员驻守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048000" y="3581316"/>
        <a:ext cx="3047999" cy="461883"/>
      </dsp:txXfrm>
    </dsp:sp>
    <dsp:sp modelId="{447C5BFA-9B1D-4761-AA00-F75A8279BB04}">
      <dsp:nvSpPr>
        <dsp:cNvPr id="0" name=""/>
        <dsp:cNvSpPr/>
      </dsp:nvSpPr>
      <dsp:spPr>
        <a:xfrm rot="10800000">
          <a:off x="0" y="1529953"/>
          <a:ext cx="6096000" cy="1544296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微软雅黑" pitchFamily="34" charset="-122"/>
              <a:ea typeface="微软雅黑" pitchFamily="34" charset="-122"/>
            </a:rPr>
            <a:t>维护使用极其便利</a:t>
          </a:r>
          <a:endParaRPr lang="zh-CN" altLang="en-US" sz="2000" b="1" kern="1200" dirty="0">
            <a:latin typeface="微软雅黑" pitchFamily="34" charset="-122"/>
            <a:ea typeface="微软雅黑" pitchFamily="34" charset="-122"/>
          </a:endParaRPr>
        </a:p>
      </dsp:txBody>
      <dsp:txXfrm rot="-10800000">
        <a:off x="0" y="1529953"/>
        <a:ext cx="6096000" cy="542047"/>
      </dsp:txXfrm>
    </dsp:sp>
    <dsp:sp modelId="{7AE6C1F4-3FFC-4C1F-8629-E47FFD1E569F}">
      <dsp:nvSpPr>
        <dsp:cNvPr id="0" name=""/>
        <dsp:cNvSpPr/>
      </dsp:nvSpPr>
      <dsp:spPr>
        <a:xfrm>
          <a:off x="0" y="2072001"/>
          <a:ext cx="3047999" cy="46174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只需插电和插网线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0" y="2072001"/>
        <a:ext cx="3047999" cy="461744"/>
      </dsp:txXfrm>
    </dsp:sp>
    <dsp:sp modelId="{D9AB52CC-069D-4BC1-884D-F84A1FFA289A}">
      <dsp:nvSpPr>
        <dsp:cNvPr id="0" name=""/>
        <dsp:cNvSpPr/>
      </dsp:nvSpPr>
      <dsp:spPr>
        <a:xfrm>
          <a:off x="3048000" y="2072001"/>
          <a:ext cx="3047999" cy="46174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支持远程管理和维护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048000" y="2072001"/>
        <a:ext cx="3047999" cy="461744"/>
      </dsp:txXfrm>
    </dsp:sp>
    <dsp:sp modelId="{1A70A5D1-2871-48B5-94C1-48188CDA5E5C}">
      <dsp:nvSpPr>
        <dsp:cNvPr id="0" name=""/>
        <dsp:cNvSpPr/>
      </dsp:nvSpPr>
      <dsp:spPr>
        <a:xfrm rot="10800000">
          <a:off x="0" y="718"/>
          <a:ext cx="6096000" cy="1544296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微软雅黑" pitchFamily="34" charset="-122"/>
              <a:ea typeface="微软雅黑" pitchFamily="34" charset="-122"/>
            </a:rPr>
            <a:t>系统构造大大简化</a:t>
          </a:r>
          <a:endParaRPr lang="zh-CN" altLang="en-US" sz="2000" b="1" kern="1200" dirty="0">
            <a:latin typeface="微软雅黑" pitchFamily="34" charset="-122"/>
            <a:ea typeface="微软雅黑" pitchFamily="34" charset="-122"/>
          </a:endParaRPr>
        </a:p>
      </dsp:txBody>
      <dsp:txXfrm rot="-10800000">
        <a:off x="0" y="718"/>
        <a:ext cx="6096000" cy="542047"/>
      </dsp:txXfrm>
    </dsp:sp>
    <dsp:sp modelId="{AC7F25C7-A279-4FA7-A133-9E28C6ED7E5F}">
      <dsp:nvSpPr>
        <dsp:cNvPr id="0" name=""/>
        <dsp:cNvSpPr/>
      </dsp:nvSpPr>
      <dsp:spPr>
        <a:xfrm>
          <a:off x="0" y="542766"/>
          <a:ext cx="3047999" cy="461744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一台摄像机替代所有软硬件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0" y="542766"/>
        <a:ext cx="3047999" cy="461744"/>
      </dsp:txXfrm>
    </dsp:sp>
    <dsp:sp modelId="{D7F5C5B0-ACC2-4BB9-A62B-FA1910FCD4FE}">
      <dsp:nvSpPr>
        <dsp:cNvPr id="0" name=""/>
        <dsp:cNvSpPr/>
      </dsp:nvSpPr>
      <dsp:spPr>
        <a:xfrm>
          <a:off x="3048000" y="542766"/>
          <a:ext cx="3047999" cy="46174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无需人员现场驻守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048000" y="542766"/>
        <a:ext cx="3047999" cy="46174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A57833-44E3-4BFA-B3ED-000776256804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740E50-B68F-4E35-BCE8-8982B1BD9817}">
      <dsp:nvSpPr>
        <dsp:cNvPr id="0" name=""/>
        <dsp:cNvSpPr/>
      </dsp:nvSpPr>
      <dsp:spPr>
        <a:xfrm>
          <a:off x="460128" y="312440"/>
          <a:ext cx="6877901" cy="625205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6257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>
              <a:latin typeface="微软雅黑" pitchFamily="34" charset="-122"/>
              <a:ea typeface="微软雅黑" pitchFamily="34" charset="-122"/>
            </a:rPr>
            <a:t>无需摄像机有固定</a:t>
          </a:r>
          <a:r>
            <a:rPr lang="en-US" altLang="zh-CN" sz="1900" kern="1200" dirty="0" smtClean="0">
              <a:latin typeface="微软雅黑" pitchFamily="34" charset="-122"/>
              <a:ea typeface="微软雅黑" pitchFamily="34" charset="-122"/>
            </a:rPr>
            <a:t>IP</a:t>
          </a:r>
          <a:r>
            <a:rPr lang="zh-CN" altLang="en-US" sz="1900" kern="1200" dirty="0" smtClean="0">
              <a:latin typeface="微软雅黑" pitchFamily="34" charset="-122"/>
              <a:ea typeface="微软雅黑" pitchFamily="34" charset="-122"/>
            </a:rPr>
            <a:t>，无需绑定域名和映射端口，即可接入</a:t>
          </a:r>
          <a:endParaRPr lang="zh-CN" altLang="en-US" sz="19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60128" y="312440"/>
        <a:ext cx="6877901" cy="625205"/>
      </dsp:txXfrm>
    </dsp:sp>
    <dsp:sp modelId="{CA109CCB-C8C8-46FD-9A55-930A54DDAEE3}">
      <dsp:nvSpPr>
        <dsp:cNvPr id="0" name=""/>
        <dsp:cNvSpPr/>
      </dsp:nvSpPr>
      <dsp:spPr>
        <a:xfrm>
          <a:off x="69375" y="234289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14A68D-F39D-48AC-A9AB-C4DBCB872F88}">
      <dsp:nvSpPr>
        <dsp:cNvPr id="0" name=""/>
        <dsp:cNvSpPr/>
      </dsp:nvSpPr>
      <dsp:spPr>
        <a:xfrm>
          <a:off x="818573" y="1250411"/>
          <a:ext cx="6519457" cy="625205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3333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13333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3333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6257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>
              <a:latin typeface="微软雅黑" pitchFamily="34" charset="-122"/>
              <a:ea typeface="微软雅黑" pitchFamily="34" charset="-122"/>
            </a:rPr>
            <a:t>方便远程对摄像机工作状态进行监测和维护</a:t>
          </a:r>
          <a:endParaRPr lang="zh-CN" altLang="en-US" sz="19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818573" y="1250411"/>
        <a:ext cx="6519457" cy="625205"/>
      </dsp:txXfrm>
    </dsp:sp>
    <dsp:sp modelId="{234F3BFB-6EC5-4EB2-BD62-11365880CAA8}">
      <dsp:nvSpPr>
        <dsp:cNvPr id="0" name=""/>
        <dsp:cNvSpPr/>
      </dsp:nvSpPr>
      <dsp:spPr>
        <a:xfrm>
          <a:off x="427819" y="1172260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9DCC6C9-F666-4A0B-9728-8BACA05675D6}">
      <dsp:nvSpPr>
        <dsp:cNvPr id="0" name=""/>
        <dsp:cNvSpPr/>
      </dsp:nvSpPr>
      <dsp:spPr>
        <a:xfrm>
          <a:off x="818573" y="2188382"/>
          <a:ext cx="6519457" cy="625205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6667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26667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666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6257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>
              <a:latin typeface="微软雅黑" pitchFamily="34" charset="-122"/>
              <a:ea typeface="微软雅黑" pitchFamily="34" charset="-122"/>
            </a:rPr>
            <a:t>方便远程对摄像机进行配置和升级</a:t>
          </a:r>
          <a:endParaRPr lang="zh-CN" altLang="en-US" sz="19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818573" y="2188382"/>
        <a:ext cx="6519457" cy="625205"/>
      </dsp:txXfrm>
    </dsp:sp>
    <dsp:sp modelId="{7B63C4A5-5553-4EB2-B796-64C6C01EAB7D}">
      <dsp:nvSpPr>
        <dsp:cNvPr id="0" name=""/>
        <dsp:cNvSpPr/>
      </dsp:nvSpPr>
      <dsp:spPr>
        <a:xfrm>
          <a:off x="427819" y="2110232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9F072E4-0DDB-455C-8BEE-EE405192A9CF}">
      <dsp:nvSpPr>
        <dsp:cNvPr id="0" name=""/>
        <dsp:cNvSpPr/>
      </dsp:nvSpPr>
      <dsp:spPr>
        <a:xfrm>
          <a:off x="460128" y="3126353"/>
          <a:ext cx="6877901" cy="625205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6257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>
              <a:latin typeface="微软雅黑" pitchFamily="34" charset="-122"/>
              <a:ea typeface="微软雅黑" pitchFamily="34" charset="-122"/>
            </a:rPr>
            <a:t>大大减少跑现场的次数，降低维护成本，提高服务效率</a:t>
          </a:r>
          <a:endParaRPr lang="zh-CN" altLang="en-US" sz="19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60128" y="3126353"/>
        <a:ext cx="6877901" cy="625205"/>
      </dsp:txXfrm>
    </dsp:sp>
    <dsp:sp modelId="{11C0D891-B819-406C-AA84-8DE89D3DC423}">
      <dsp:nvSpPr>
        <dsp:cNvPr id="0" name=""/>
        <dsp:cNvSpPr/>
      </dsp:nvSpPr>
      <dsp:spPr>
        <a:xfrm>
          <a:off x="69375" y="3048203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1AF050-0A35-4D4C-8673-4D1DB7789652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b="1" kern="1200" smtClean="0">
              <a:latin typeface="微软雅黑" pitchFamily="34" charset="-122"/>
              <a:ea typeface="微软雅黑" pitchFamily="34" charset="-122"/>
            </a:rPr>
            <a:t>前端：</a:t>
          </a:r>
          <a:r>
            <a:rPr lang="en-US" altLang="zh-CN" sz="1500" b="1" kern="1200" smtClean="0">
              <a:latin typeface="微软雅黑" pitchFamily="34" charset="-122"/>
              <a:ea typeface="微软雅黑" pitchFamily="34" charset="-122"/>
            </a:rPr>
            <a:t>RTMP</a:t>
          </a:r>
          <a:r>
            <a:rPr lang="zh-CN" altLang="en-US" sz="1500" b="1" kern="1200" smtClean="0">
              <a:latin typeface="微软雅黑" pitchFamily="34" charset="-122"/>
              <a:ea typeface="微软雅黑" pitchFamily="34" charset="-122"/>
            </a:rPr>
            <a:t>流的生成</a:t>
          </a:r>
          <a:endParaRPr lang="zh-CN" altLang="en-US" sz="15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3294175" y="2352385"/>
        <a:ext cx="1336450" cy="1148939"/>
      </dsp:txXfrm>
    </dsp:sp>
    <dsp:sp modelId="{F6BCA97E-8646-405A-8D3C-1051369B8803}">
      <dsp:nvSpPr>
        <dsp:cNvPr id="0" name=""/>
        <dsp:cNvSpPr/>
      </dsp:nvSpPr>
      <dsp:spPr>
        <a:xfrm>
          <a:off x="1426553" y="1274234"/>
          <a:ext cx="1861133" cy="1678090"/>
        </a:xfrm>
        <a:prstGeom prst="gear6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b="1" kern="1200" dirty="0" smtClean="0">
              <a:latin typeface="微软雅黑" pitchFamily="34" charset="-122"/>
              <a:ea typeface="微软雅黑" pitchFamily="34" charset="-122"/>
            </a:rPr>
            <a:t>服务端</a:t>
          </a:r>
          <a:r>
            <a:rPr lang="en-US" altLang="zh-CN" sz="1500" b="1" kern="1200" dirty="0" smtClean="0">
              <a:latin typeface="微软雅黑" pitchFamily="34" charset="-122"/>
              <a:ea typeface="微软雅黑" pitchFamily="34" charset="-122"/>
            </a:rPr>
            <a:t>:FMS</a:t>
          </a:r>
          <a:r>
            <a:rPr lang="zh-CN" altLang="en-US" sz="1500" b="1" kern="1200" dirty="0" smtClean="0">
              <a:latin typeface="微软雅黑" pitchFamily="34" charset="-122"/>
              <a:ea typeface="微软雅黑" pitchFamily="34" charset="-122"/>
            </a:rPr>
            <a:t>或</a:t>
          </a:r>
          <a:r>
            <a:rPr lang="en-US" altLang="zh-CN" sz="1500" b="1" kern="1200" dirty="0" err="1" smtClean="0">
              <a:latin typeface="微软雅黑" pitchFamily="34" charset="-122"/>
              <a:ea typeface="微软雅黑" pitchFamily="34" charset="-122"/>
            </a:rPr>
            <a:t>Wowza</a:t>
          </a:r>
          <a:endParaRPr lang="zh-CN" altLang="en-US" sz="15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1875625" y="1699252"/>
        <a:ext cx="962989" cy="828054"/>
      </dsp:txXfrm>
    </dsp:sp>
    <dsp:sp modelId="{CE2DE1C9-2412-4C89-8972-EDB33954C524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b="1" kern="1200" dirty="0" smtClean="0">
              <a:latin typeface="微软雅黑" pitchFamily="34" charset="-122"/>
              <a:ea typeface="微软雅黑" pitchFamily="34" charset="-122"/>
            </a:rPr>
            <a:t>用户端：</a:t>
          </a:r>
          <a:r>
            <a:rPr lang="en-US" altLang="zh-CN" sz="1500" b="1" kern="1200" dirty="0" smtClean="0">
              <a:latin typeface="微软雅黑" pitchFamily="34" charset="-122"/>
              <a:ea typeface="微软雅黑" pitchFamily="34" charset="-122"/>
            </a:rPr>
            <a:t>Flash</a:t>
          </a:r>
          <a:r>
            <a:rPr lang="zh-CN" altLang="en-US" sz="1500" b="1" kern="1200" dirty="0" smtClean="0">
              <a:latin typeface="微软雅黑" pitchFamily="34" charset="-122"/>
              <a:ea typeface="微软雅黑" pitchFamily="34" charset="-122"/>
            </a:rPr>
            <a:t>或</a:t>
          </a:r>
          <a:r>
            <a:rPr lang="en-US" altLang="zh-CN" sz="1500" b="1" kern="1200" dirty="0" smtClean="0">
              <a:latin typeface="微软雅黑" pitchFamily="34" charset="-122"/>
              <a:ea typeface="微软雅黑" pitchFamily="34" charset="-122"/>
            </a:rPr>
            <a:t>HTML5</a:t>
          </a:r>
          <a:endParaRPr lang="zh-CN" altLang="en-US" sz="1500" b="1" kern="1200" dirty="0">
            <a:latin typeface="微软雅黑" pitchFamily="34" charset="-122"/>
            <a:ea typeface="微软雅黑" pitchFamily="34" charset="-122"/>
          </a:endParaRPr>
        </a:p>
      </dsp:txBody>
      <dsp:txXfrm rot="-20700000">
        <a:off x="2804160" y="528320"/>
        <a:ext cx="894080" cy="894080"/>
      </dsp:txXfrm>
    </dsp:sp>
    <dsp:sp modelId="{D28B18CB-DA45-4B07-9C1B-B6DC1FD832C8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0347F4-A07D-442F-A1B3-D9DD4B9754C8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6FD229-9DA1-4A7C-8CC6-A90DAEB431CC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EFD69C-6F66-484D-8DF9-2ED4C4119D5D}">
      <dsp:nvSpPr>
        <dsp:cNvPr id="0" name=""/>
        <dsp:cNvSpPr/>
      </dsp:nvSpPr>
      <dsp:spPr>
        <a:xfrm rot="5400000">
          <a:off x="5088915" y="-2084694"/>
          <a:ext cx="790428" cy="5161533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无需依托前端</a:t>
          </a:r>
          <a:r>
            <a:rPr lang="en-US" altLang="zh-CN" sz="1500" kern="1200" dirty="0" smtClean="0">
              <a:latin typeface="微软雅黑" pitchFamily="34" charset="-122"/>
              <a:ea typeface="微软雅黑" pitchFamily="34" charset="-122"/>
            </a:rPr>
            <a:t>PC</a:t>
          </a: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的编码、后台</a:t>
          </a:r>
          <a:r>
            <a:rPr lang="en-US" altLang="zh-CN" sz="1500" kern="1200" dirty="0" smtClean="0">
              <a:latin typeface="微软雅黑" pitchFamily="34" charset="-122"/>
              <a:ea typeface="微软雅黑" pitchFamily="34" charset="-122"/>
            </a:rPr>
            <a:t>PC</a:t>
          </a: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解码转码</a:t>
          </a:r>
          <a:endParaRPr lang="zh-CN" altLang="en-US" sz="1500" kern="1200" dirty="0">
            <a:latin typeface="微软雅黑" pitchFamily="34" charset="-122"/>
            <a:ea typeface="微软雅黑" pitchFamily="34" charset="-122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维护少，耗电少，稳定性高，操作使用方便</a:t>
          </a:r>
          <a:endParaRPr lang="zh-CN" altLang="en-US" sz="1500" kern="1200" dirty="0">
            <a:latin typeface="微软雅黑" pitchFamily="34" charset="-122"/>
            <a:ea typeface="微软雅黑" pitchFamily="34" charset="-122"/>
          </a:endParaRPr>
        </a:p>
      </dsp:txBody>
      <dsp:txXfrm rot="-5400000">
        <a:off x="2903363" y="139444"/>
        <a:ext cx="5122947" cy="713256"/>
      </dsp:txXfrm>
    </dsp:sp>
    <dsp:sp modelId="{D83FAC6C-85F3-46D1-A37E-3ADBD4FE3151}">
      <dsp:nvSpPr>
        <dsp:cNvPr id="0" name=""/>
        <dsp:cNvSpPr/>
      </dsp:nvSpPr>
      <dsp:spPr>
        <a:xfrm>
          <a:off x="0" y="2054"/>
          <a:ext cx="2903362" cy="9880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>
              <a:latin typeface="微软雅黑" pitchFamily="34" charset="-122"/>
              <a:ea typeface="微软雅黑" pitchFamily="34" charset="-122"/>
            </a:rPr>
            <a:t>嵌入式系统</a:t>
          </a:r>
          <a:endParaRPr lang="zh-CN" altLang="en-US" sz="29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8232" y="50286"/>
        <a:ext cx="2806898" cy="891571"/>
      </dsp:txXfrm>
    </dsp:sp>
    <dsp:sp modelId="{C046BC85-908E-400D-9E32-E5A541572992}">
      <dsp:nvSpPr>
        <dsp:cNvPr id="0" name=""/>
        <dsp:cNvSpPr/>
      </dsp:nvSpPr>
      <dsp:spPr>
        <a:xfrm rot="5400000">
          <a:off x="5088915" y="-1047257"/>
          <a:ext cx="790428" cy="5161533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500" kern="1200" dirty="0" smtClean="0">
              <a:latin typeface="微软雅黑" pitchFamily="34" charset="-122"/>
              <a:ea typeface="微软雅黑" pitchFamily="34" charset="-122"/>
            </a:rPr>
            <a:t>1080P</a:t>
          </a: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仅需</a:t>
          </a:r>
          <a:r>
            <a:rPr lang="en-US" altLang="zh-CN" sz="1500" kern="1200" dirty="0" smtClean="0">
              <a:latin typeface="微软雅黑" pitchFamily="34" charset="-122"/>
              <a:ea typeface="微软雅黑" pitchFamily="34" charset="-122"/>
            </a:rPr>
            <a:t>1M</a:t>
          </a: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，即可媲美其他厂商</a:t>
          </a:r>
          <a:r>
            <a:rPr lang="en-US" altLang="zh-CN" sz="1500" kern="1200" dirty="0" smtClean="0">
              <a:latin typeface="微软雅黑" pitchFamily="34" charset="-122"/>
              <a:ea typeface="微软雅黑" pitchFamily="34" charset="-122"/>
            </a:rPr>
            <a:t>2M</a:t>
          </a: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的效果</a:t>
          </a:r>
          <a:endParaRPr lang="zh-CN" altLang="en-US" sz="1500" kern="1200" dirty="0">
            <a:latin typeface="微软雅黑" pitchFamily="34" charset="-122"/>
            <a:ea typeface="微软雅黑" pitchFamily="34" charset="-122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可大大节约带宽成本、服务器成本、存储成本</a:t>
          </a:r>
          <a:endParaRPr lang="zh-CN" altLang="en-US" sz="1500" kern="1200" dirty="0">
            <a:latin typeface="微软雅黑" pitchFamily="34" charset="-122"/>
            <a:ea typeface="微软雅黑" pitchFamily="34" charset="-122"/>
          </a:endParaRPr>
        </a:p>
      </dsp:txBody>
      <dsp:txXfrm rot="-5400000">
        <a:off x="2903363" y="1176881"/>
        <a:ext cx="5122947" cy="713256"/>
      </dsp:txXfrm>
    </dsp:sp>
    <dsp:sp modelId="{5C92BA8C-87DF-4666-8A83-DB0C2ADB5CDF}">
      <dsp:nvSpPr>
        <dsp:cNvPr id="0" name=""/>
        <dsp:cNvSpPr/>
      </dsp:nvSpPr>
      <dsp:spPr>
        <a:xfrm>
          <a:off x="0" y="1039491"/>
          <a:ext cx="2903362" cy="9880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>
              <a:latin typeface="微软雅黑" pitchFamily="34" charset="-122"/>
              <a:ea typeface="微软雅黑" pitchFamily="34" charset="-122"/>
            </a:rPr>
            <a:t>低码流传高清</a:t>
          </a:r>
          <a:endParaRPr lang="zh-CN" altLang="en-US" sz="29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8232" y="1087723"/>
        <a:ext cx="2806898" cy="891571"/>
      </dsp:txXfrm>
    </dsp:sp>
    <dsp:sp modelId="{6AF333CB-2BF8-47C8-BB7B-8078FFFD98AB}">
      <dsp:nvSpPr>
        <dsp:cNvPr id="0" name=""/>
        <dsp:cNvSpPr/>
      </dsp:nvSpPr>
      <dsp:spPr>
        <a:xfrm rot="5400000">
          <a:off x="5088915" y="-9820"/>
          <a:ext cx="790428" cy="5161533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独有的</a:t>
          </a:r>
          <a:r>
            <a:rPr lang="en-US" altLang="zh-CN" sz="1500" kern="1200" dirty="0" smtClean="0">
              <a:latin typeface="微软雅黑" pitchFamily="34" charset="-122"/>
              <a:ea typeface="微软雅黑" pitchFamily="34" charset="-122"/>
            </a:rPr>
            <a:t>G.711</a:t>
          </a: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和</a:t>
          </a:r>
          <a:r>
            <a:rPr lang="en-US" altLang="zh-CN" sz="1500" kern="1200" dirty="0" smtClean="0">
              <a:latin typeface="微软雅黑" pitchFamily="34" charset="-122"/>
              <a:ea typeface="微软雅黑" pitchFamily="34" charset="-122"/>
            </a:rPr>
            <a:t>AAC</a:t>
          </a: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同时编码</a:t>
          </a:r>
          <a:endParaRPr lang="zh-CN" altLang="en-US" sz="1500" kern="1200" dirty="0">
            <a:latin typeface="微软雅黑" pitchFamily="34" charset="-122"/>
            <a:ea typeface="微软雅黑" pitchFamily="34" charset="-122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常规的视频监控流和</a:t>
          </a:r>
          <a:r>
            <a:rPr lang="en-US" altLang="zh-CN" sz="1500" kern="1200" dirty="0" smtClean="0">
              <a:latin typeface="微软雅黑" pitchFamily="34" charset="-122"/>
              <a:ea typeface="微软雅黑" pitchFamily="34" charset="-122"/>
            </a:rPr>
            <a:t>RTMP</a:t>
          </a: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流可同时使用音频</a:t>
          </a:r>
          <a:endParaRPr lang="zh-CN" altLang="en-US" sz="1500" kern="1200" dirty="0">
            <a:latin typeface="微软雅黑" pitchFamily="34" charset="-122"/>
            <a:ea typeface="微软雅黑" pitchFamily="34" charset="-122"/>
          </a:endParaRPr>
        </a:p>
      </dsp:txBody>
      <dsp:txXfrm rot="-5400000">
        <a:off x="2903363" y="2214318"/>
        <a:ext cx="5122947" cy="713256"/>
      </dsp:txXfrm>
    </dsp:sp>
    <dsp:sp modelId="{45103B90-7F38-410C-A170-6F123779652B}">
      <dsp:nvSpPr>
        <dsp:cNvPr id="0" name=""/>
        <dsp:cNvSpPr/>
      </dsp:nvSpPr>
      <dsp:spPr>
        <a:xfrm>
          <a:off x="0" y="2076928"/>
          <a:ext cx="2903362" cy="9880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>
              <a:latin typeface="微软雅黑" pitchFamily="34" charset="-122"/>
              <a:ea typeface="微软雅黑" pitchFamily="34" charset="-122"/>
            </a:rPr>
            <a:t>双音频编码算法</a:t>
          </a:r>
          <a:endParaRPr lang="zh-CN" altLang="en-US" sz="29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8232" y="2125160"/>
        <a:ext cx="2806898" cy="891571"/>
      </dsp:txXfrm>
    </dsp:sp>
    <dsp:sp modelId="{9328F7CF-A65B-4E70-8C55-448510ACAFD3}">
      <dsp:nvSpPr>
        <dsp:cNvPr id="0" name=""/>
        <dsp:cNvSpPr/>
      </dsp:nvSpPr>
      <dsp:spPr>
        <a:xfrm rot="5400000">
          <a:off x="5088915" y="1027617"/>
          <a:ext cx="790428" cy="5161533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提供</a:t>
          </a:r>
          <a:r>
            <a:rPr lang="en-US" altLang="zh-CN" sz="1500" kern="1200" dirty="0" smtClean="0">
              <a:latin typeface="微软雅黑" pitchFamily="34" charset="-122"/>
              <a:ea typeface="微软雅黑" pitchFamily="34" charset="-122"/>
            </a:rPr>
            <a:t>720P</a:t>
          </a: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、</a:t>
          </a:r>
          <a:r>
            <a:rPr lang="en-US" altLang="zh-CN" sz="1500" kern="1200" dirty="0" smtClean="0">
              <a:latin typeface="微软雅黑" pitchFamily="34" charset="-122"/>
              <a:ea typeface="微软雅黑" pitchFamily="34" charset="-122"/>
            </a:rPr>
            <a:t>1080P</a:t>
          </a: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全实时广播级高清画质</a:t>
          </a:r>
          <a:endParaRPr lang="zh-CN" altLang="en-US" sz="1500" kern="1200" dirty="0">
            <a:latin typeface="微软雅黑" pitchFamily="34" charset="-122"/>
            <a:ea typeface="微软雅黑" pitchFamily="34" charset="-122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优秀的</a:t>
          </a:r>
          <a:r>
            <a:rPr lang="en-US" altLang="zh-CN" sz="1500" kern="1200" dirty="0" smtClean="0">
              <a:latin typeface="微软雅黑" pitchFamily="34" charset="-122"/>
              <a:ea typeface="微软雅黑" pitchFamily="34" charset="-122"/>
            </a:rPr>
            <a:t>3A</a:t>
          </a:r>
          <a:r>
            <a:rPr lang="zh-CN" altLang="en-US" sz="1500" kern="1200" dirty="0" smtClean="0">
              <a:latin typeface="微软雅黑" pitchFamily="34" charset="-122"/>
              <a:ea typeface="微软雅黑" pitchFamily="34" charset="-122"/>
            </a:rPr>
            <a:t>，以及低照度、宽动态效果</a:t>
          </a:r>
          <a:endParaRPr lang="zh-CN" altLang="en-US" sz="1500" kern="1200" dirty="0">
            <a:latin typeface="微软雅黑" pitchFamily="34" charset="-122"/>
            <a:ea typeface="微软雅黑" pitchFamily="34" charset="-122"/>
          </a:endParaRPr>
        </a:p>
      </dsp:txBody>
      <dsp:txXfrm rot="-5400000">
        <a:off x="2903363" y="3251755"/>
        <a:ext cx="5122947" cy="713256"/>
      </dsp:txXfrm>
    </dsp:sp>
    <dsp:sp modelId="{62C8B307-6452-4FCD-96E8-0CB1CAE655F4}">
      <dsp:nvSpPr>
        <dsp:cNvPr id="0" name=""/>
        <dsp:cNvSpPr/>
      </dsp:nvSpPr>
      <dsp:spPr>
        <a:xfrm>
          <a:off x="0" y="3114366"/>
          <a:ext cx="2903362" cy="9880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>
              <a:latin typeface="微软雅黑" pitchFamily="34" charset="-122"/>
              <a:ea typeface="微软雅黑" pitchFamily="34" charset="-122"/>
            </a:rPr>
            <a:t>全高清画质</a:t>
          </a:r>
          <a:endParaRPr lang="zh-CN" altLang="en-US" sz="29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8232" y="3162598"/>
        <a:ext cx="2806898" cy="891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2C94010-9E13-4EFC-A922-F6DD62E6B4C3}" type="datetimeFigureOut">
              <a:rPr lang="zh-CN" altLang="en-US"/>
              <a:pPr>
                <a:defRPr/>
              </a:pPr>
              <a:t>2016/10/24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E6C4615-3B41-4006-8386-4A2950878F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99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FB1FFDE-93E9-4FFC-A8DE-6AC5B22223F1}" type="datetimeFigureOut">
              <a:rPr lang="zh-CN" altLang="en-US"/>
              <a:pPr>
                <a:defRPr/>
              </a:pPr>
              <a:t>2016/10/24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74025CF-18F6-45DE-BBE0-39DE73BD50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262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0451432E-1C36-464E-A8EA-7AAC28373965}" type="slidenum">
              <a:rPr lang="zh-CN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F8B2C9C8-20A8-45F0-9CC3-B527DD8E7331}" type="slidenum">
              <a:rPr lang="zh-CN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F8B2C9C8-20A8-45F0-9CC3-B527DD8E7331}" type="slidenum">
              <a:rPr lang="zh-CN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D3F9BBC-F1FD-4E93-B77E-9A12D900D9C6}" type="slidenum">
              <a:rPr lang="zh-CN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CAEE99A5-4D93-4ED5-A833-F726F93A2368}" type="slidenum">
              <a:rPr lang="zh-CN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CAEE99A5-4D93-4ED5-A833-F726F93A2368}" type="slidenum">
              <a:rPr lang="zh-CN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CAEE99A5-4D93-4ED5-A833-F726F93A2368}" type="slidenum">
              <a:rPr lang="zh-CN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CAEE99A5-4D93-4ED5-A833-F726F93A2368}" type="slidenum">
              <a:rPr lang="zh-CN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FA23705D-792D-4B6D-B4B0-CEB6E5096AAA}" type="slidenum">
              <a:rPr lang="zh-CN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B4DC32D-BF6E-44D7-AD1D-D478BA36BF8D}" type="slidenum">
              <a:rPr lang="zh-CN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78783D4-744C-4ED5-9F1A-52EEDA64C024}" type="slidenum">
              <a:rPr lang="zh-CN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994F7FE-3ABD-42CA-B6A4-3488F8B10FD2}" type="slidenum">
              <a:rPr lang="zh-CN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29EECD1-EDA3-441B-A57B-1D27F6E18FDC}" type="slidenum">
              <a:rPr lang="zh-CN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E8C4020-ACD1-4C2D-8F4E-E16A57866168}" type="slidenum">
              <a:rPr lang="zh-CN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EE91EE85-B0EB-4247-BA5F-AAEA07039E1E}" type="slidenum">
              <a:rPr lang="zh-CN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E4F420D-788E-4DB2-9E6B-6C4EE9A04F85}" type="slidenum">
              <a:rPr lang="zh-CN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20D2FA4-5954-4BE4-8834-C5205F5EABF2}" type="slidenum">
              <a:rPr lang="zh-CN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E33116BE-B17F-4A65-83C7-59F5B414948F}" type="slidenum">
              <a:rPr lang="zh-CN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3860765-6165-482E-87A1-0D7D383E41C0}" type="slidenum">
              <a:rPr lang="zh-CN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E4F420D-788E-4DB2-9E6B-6C4EE9A04F85}" type="slidenum">
              <a:rPr lang="zh-CN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E4F420D-788E-4DB2-9E6B-6C4EE9A04F85}" type="slidenum">
              <a:rPr lang="zh-CN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E4F420D-788E-4DB2-9E6B-6C4EE9A04F85}" type="slidenum">
              <a:rPr lang="zh-CN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994F7FE-3ABD-42CA-B6A4-3488F8B10FD2}" type="slidenum">
              <a:rPr lang="zh-CN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E4F420D-788E-4DB2-9E6B-6C4EE9A04F85}" type="slidenum">
              <a:rPr lang="zh-CN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C0F47F26-3A4E-4611-BD8B-024EC6DF8ED4}" type="slidenum">
              <a:rPr lang="zh-CN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FAED4B22-A9CB-4EBE-BC94-3B9D2BCDB92B}" type="slidenum">
              <a:rPr lang="zh-CN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EB2EF18-F88C-495A-A07B-DA3553A4A8A4}" type="slidenum">
              <a:rPr lang="zh-CN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68B0EA76-64FF-4F98-A211-067B26631ED2}" type="slidenum">
              <a:rPr lang="zh-CN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DDA15FA-D683-444C-BD24-13E5936906AB}" type="slidenum">
              <a:rPr lang="zh-CN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F8B2C9C8-20A8-45F0-9CC3-B527DD8E7331}" type="slidenum">
              <a:rPr lang="zh-CN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280988" y="1520825"/>
            <a:ext cx="84963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 rot="19875109">
            <a:off x="73025" y="5792788"/>
            <a:ext cx="2093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2800" smtClean="0">
                <a:solidFill>
                  <a:srgbClr val="F2F2F2"/>
                </a:solidFill>
                <a:ea typeface="微软简综艺" pitchFamily="49" charset="-122"/>
              </a:rPr>
              <a:t>海纳创视</a:t>
            </a: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 rot="19875109">
            <a:off x="6945313" y="530225"/>
            <a:ext cx="20939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2800" smtClean="0">
                <a:solidFill>
                  <a:srgbClr val="F2F2F2"/>
                </a:solidFill>
                <a:ea typeface="微软简综艺" pitchFamily="49" charset="-122"/>
              </a:rPr>
              <a:t>海纳创视</a:t>
            </a: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 rot="19875109">
            <a:off x="3481388" y="3395663"/>
            <a:ext cx="20939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2800" smtClean="0">
                <a:solidFill>
                  <a:srgbClr val="F2F2F2"/>
                </a:solidFill>
                <a:ea typeface="微软简综艺" pitchFamily="49" charset="-122"/>
              </a:rPr>
              <a:t>海纳创视</a:t>
            </a: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 rot="19875109">
            <a:off x="3271838" y="5786438"/>
            <a:ext cx="20955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2800" smtClean="0">
                <a:solidFill>
                  <a:srgbClr val="F2F2F2"/>
                </a:solidFill>
                <a:ea typeface="微软简综艺" pitchFamily="49" charset="-122"/>
              </a:rPr>
              <a:t>海纳创视</a:t>
            </a: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 rot="19875109">
            <a:off x="6800850" y="3900488"/>
            <a:ext cx="2095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2800" smtClean="0">
                <a:solidFill>
                  <a:srgbClr val="F2F2F2"/>
                </a:solidFill>
                <a:ea typeface="微软简综艺" pitchFamily="49" charset="-122"/>
              </a:rPr>
              <a:t>海纳创视</a:t>
            </a: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 rot="19875109">
            <a:off x="3484563" y="530225"/>
            <a:ext cx="20955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2800" smtClean="0">
                <a:solidFill>
                  <a:srgbClr val="F2F2F2"/>
                </a:solidFill>
                <a:ea typeface="微软简综艺" pitchFamily="49" charset="-122"/>
              </a:rPr>
              <a:t>海纳创视</a:t>
            </a: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 rot="19875109">
            <a:off x="73025" y="2433638"/>
            <a:ext cx="2093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2800" smtClean="0">
                <a:solidFill>
                  <a:srgbClr val="F2F2F2"/>
                </a:solidFill>
                <a:ea typeface="微软简综艺" pitchFamily="49" charset="-122"/>
              </a:rPr>
              <a:t>海纳创视</a:t>
            </a:r>
          </a:p>
        </p:txBody>
      </p:sp>
    </p:spTree>
    <p:extLst>
      <p:ext uri="{BB962C8B-B14F-4D97-AF65-F5344CB8AC3E}">
        <p14:creationId xmlns:p14="http://schemas.microsoft.com/office/powerpoint/2010/main" val="211529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45E88D-4F24-4881-9436-3EFCA2C20264}" type="datetimeFigureOut">
              <a:rPr lang="zh-CN" altLang="en-US"/>
              <a:pPr>
                <a:defRPr/>
              </a:pPr>
              <a:t>2016/10/24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3BE0E0-B007-4421-8E4C-581B793D32E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584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9A48D3-D730-4124-8DEA-584FB85BC300}" type="datetimeFigureOut">
              <a:rPr lang="zh-CN" altLang="en-US"/>
              <a:pPr>
                <a:defRPr/>
              </a:pPr>
              <a:t>2016/10/24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E3868C-A20B-475B-AB70-7E954BBCAD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189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E2EFCB-2344-4BF2-B214-06B1AA9A1282}" type="datetimeFigureOut">
              <a:rPr lang="zh-CN" altLang="en-US"/>
              <a:pPr>
                <a:defRPr/>
              </a:pPr>
              <a:t>2016/10/24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BC2524-0691-4C29-A827-FDF41771459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918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C6905-9B04-4528-94AA-5101F611DE84}" type="datetimeFigureOut">
              <a:rPr lang="zh-CN" altLang="en-US"/>
              <a:pPr>
                <a:defRPr/>
              </a:pPr>
              <a:t>2016/10/24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7D2B05-9801-4DA1-AD0B-0F2D193BF89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101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CD00BD-A636-49DC-98E3-E91F44411350}" type="datetimeFigureOut">
              <a:rPr lang="zh-CN" altLang="en-US"/>
              <a:pPr>
                <a:defRPr/>
              </a:pPr>
              <a:t>2016/10/24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AC7319-3E7B-4BCB-ACE5-D6AA402940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305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88E9E-1F50-41F9-918D-EE2FA9FEB3E0}" type="datetimeFigureOut">
              <a:rPr lang="zh-CN" altLang="en-US"/>
              <a:pPr>
                <a:defRPr/>
              </a:pPr>
              <a:t>2016/10/24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621066-0F61-47B3-8F4F-C49E348E310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745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3FD3AC-7419-4B59-8200-A55FB8330E0D}" type="datetimeFigureOut">
              <a:rPr lang="zh-CN" altLang="en-US"/>
              <a:pPr>
                <a:defRPr/>
              </a:pPr>
              <a:t>2016/10/24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13CDB-2791-4F46-9340-6CEC2C43D5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90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46CDCA-EF65-48FD-8C6C-E3DE6ACD27F6}" type="datetimeFigureOut">
              <a:rPr lang="zh-CN" altLang="en-US"/>
              <a:pPr>
                <a:defRPr/>
              </a:pPr>
              <a:t>2016/10/24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864E49-56F5-491A-815D-065E6CED01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76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A2C12A-A5B1-4B0B-9D5B-224D14AA2B3D}" type="datetimeFigureOut">
              <a:rPr lang="zh-CN" altLang="en-US"/>
              <a:pPr>
                <a:defRPr/>
              </a:pPr>
              <a:t>2016/10/24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C982F1-101B-46F1-A48F-D2BEEDA2EE6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5609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57E023-AB7E-405E-82B9-D0F55CC0B4B6}" type="datetimeFigureOut">
              <a:rPr lang="zh-CN" altLang="en-US"/>
              <a:pPr>
                <a:defRPr/>
              </a:pPr>
              <a:t>2016/10/24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66644A-67A8-46C5-A6D0-7C7DA3C069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428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9754D9-EC51-46B6-860D-8B6772232253}" type="datetimeFigureOut">
              <a:rPr lang="zh-CN" altLang="en-US"/>
              <a:pPr>
                <a:defRPr/>
              </a:pPr>
              <a:t>2016/10/24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CA3802-6AA3-4717-A691-94233D7F6C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509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7B3E7-2B29-4ED6-8F77-E29699F5D519}" type="datetimeFigureOut">
              <a:rPr lang="zh-CN" altLang="en-US"/>
              <a:pPr>
                <a:defRPr/>
              </a:pPr>
              <a:t>2016/10/24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6BD943-A056-4716-9181-8797A2009F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966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6967E9-7FAC-4023-B979-CF3F6F95C7B7}" type="datetimeFigureOut">
              <a:rPr lang="zh-CN" altLang="en-US"/>
              <a:pPr>
                <a:defRPr/>
              </a:pPr>
              <a:t>2016/10/24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39A5A4-B0F2-4D4D-ACBE-BBCE44082B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6858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9D484-D6B5-488E-9938-BCBCE7A3F2D8}" type="datetimeFigureOut">
              <a:rPr lang="zh-CN" altLang="en-US"/>
              <a:pPr>
                <a:defRPr/>
              </a:pPr>
              <a:t>2016/10/24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001E0-5D08-44D3-94F3-421EFA0F1C8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4263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10242-743F-4511-B0CE-E16024AC80CE}" type="datetimeFigureOut">
              <a:rPr lang="zh-CN" altLang="en-US"/>
              <a:pPr>
                <a:defRPr/>
              </a:pPr>
              <a:t>2016/10/24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05617-BB93-4A75-B1CD-6AC6B4CCDE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574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844F35-90AA-41B0-AB46-2AEA53189887}" type="datetimeFigureOut">
              <a:rPr lang="zh-CN" altLang="en-US"/>
              <a:pPr>
                <a:defRPr/>
              </a:pPr>
              <a:t>2016/10/24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1E55F-0425-423A-83BC-AD69727AB8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754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ACDE3A-66DD-4A7B-90A1-D39943F8DE85}" type="datetimeFigureOut">
              <a:rPr lang="zh-CN" altLang="en-US"/>
              <a:pPr>
                <a:defRPr/>
              </a:pPr>
              <a:t>2016/10/24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F2DF2-3237-491B-A15E-BA2E685F23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24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56FF0D-670B-4F9B-B7D4-B4B5ECE9C741}" type="datetimeFigureOut">
              <a:rPr lang="zh-CN" altLang="en-US"/>
              <a:pPr>
                <a:defRPr/>
              </a:pPr>
              <a:t>2016/10/24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5B6D2-DA8F-4C2C-B719-44A061053D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561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796A1C-7FCC-482A-AFD2-7C31D7F4EA3E}" type="datetimeFigureOut">
              <a:rPr lang="zh-CN" altLang="en-US"/>
              <a:pPr>
                <a:defRPr/>
              </a:pPr>
              <a:t>2016/10/24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657216-08D7-4BFC-A530-D5519F7365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320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207229-5ED8-40A4-A575-B064BA993B95}" type="datetimeFigureOut">
              <a:rPr lang="zh-CN" altLang="en-US"/>
              <a:pPr>
                <a:defRPr/>
              </a:pPr>
              <a:t>2016/10/24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42E759-C6DA-40CE-A34B-CD796C5ACC6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026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A911D-4B1B-4B0C-A334-DB0F287F1BDE}" type="datetimeFigureOut">
              <a:rPr lang="zh-CN" altLang="en-US"/>
              <a:pPr>
                <a:defRPr/>
              </a:pPr>
              <a:t>2016/10/24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A3E9FF-697D-4006-87D5-161F351FEA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008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E9C8E8-0345-4583-A977-FC67A819D2A3}" type="datetimeFigureOut">
              <a:rPr lang="zh-CN" altLang="en-US"/>
              <a:pPr>
                <a:defRPr/>
              </a:pPr>
              <a:t>2016/10/24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549DB8-17C5-4D92-9D8C-0EACEAAD80A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72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4ED060C-421C-475C-A041-0C9AEFAD45AA}" type="datetimeFigureOut">
              <a:rPr lang="zh-CN" altLang="en-US"/>
              <a:pPr>
                <a:defRPr/>
              </a:pPr>
              <a:t>2016/10/24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53D6805-C326-46D7-B1FD-95A559BB31A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77142BF-1407-42B0-B6F6-075E3E0DBA9A}" type="datetimeFigureOut">
              <a:rPr lang="zh-CN" altLang="en-US"/>
              <a:pPr>
                <a:defRPr/>
              </a:pPr>
              <a:t>2016/10/24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3474C15-8D17-4F88-9420-D122984E668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6.jpe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42"/>
          <p:cNvSpPr txBox="1">
            <a:spLocks noChangeArrowheads="1"/>
          </p:cNvSpPr>
          <p:nvPr/>
        </p:nvSpPr>
        <p:spPr bwMode="auto">
          <a:xfrm>
            <a:off x="1174750" y="1052513"/>
            <a:ext cx="6853238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40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深圳市海纳创视科技有限公司</a:t>
            </a:r>
            <a:endParaRPr lang="en-US" altLang="zh-CN" sz="4000" b="1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99" name="Line 45"/>
          <p:cNvSpPr>
            <a:spLocks noChangeShapeType="1"/>
          </p:cNvSpPr>
          <p:nvPr/>
        </p:nvSpPr>
        <p:spPr bwMode="auto">
          <a:xfrm>
            <a:off x="3113088" y="6381750"/>
            <a:ext cx="2819400" cy="0"/>
          </a:xfrm>
          <a:prstGeom prst="line">
            <a:avLst/>
          </a:prstGeom>
          <a:noFill/>
          <a:ln w="28575">
            <a:solidFill>
              <a:srgbClr val="0066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10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0" y="2973388"/>
            <a:ext cx="3995738" cy="13192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FFFF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968625"/>
            <a:ext cx="4021137" cy="13239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7A7A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Text Box 42"/>
          <p:cNvSpPr txBox="1">
            <a:spLocks noChangeArrowheads="1"/>
          </p:cNvSpPr>
          <p:nvPr/>
        </p:nvSpPr>
        <p:spPr bwMode="auto">
          <a:xfrm>
            <a:off x="4018513" y="6011863"/>
            <a:ext cx="10021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2016_7</a:t>
            </a:r>
            <a:endParaRPr lang="ko-KR" altLang="en-US" b="1" dirty="0">
              <a:solidFill>
                <a:srgbClr val="002060"/>
              </a:solidFill>
              <a:latin typeface="微软雅黑" pitchFamily="34" charset="-122"/>
              <a:ea typeface="휴먼옛체"/>
              <a:cs typeface="휴먼옛체"/>
            </a:endParaRPr>
          </a:p>
        </p:txBody>
      </p:sp>
      <p:sp>
        <p:nvSpPr>
          <p:cNvPr id="4103" name="Text Box 42"/>
          <p:cNvSpPr txBox="1">
            <a:spLocks noChangeArrowheads="1"/>
          </p:cNvSpPr>
          <p:nvPr/>
        </p:nvSpPr>
        <p:spPr bwMode="auto">
          <a:xfrm>
            <a:off x="3983038" y="1970088"/>
            <a:ext cx="1117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28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简  介</a:t>
            </a:r>
            <a:endParaRPr lang="en-US" altLang="zh-CN" sz="2800" b="1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549275"/>
            <a:ext cx="6335713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产品如何在市场中应用</a:t>
            </a:r>
          </a:p>
        </p:txBody>
      </p:sp>
      <p:sp>
        <p:nvSpPr>
          <p:cNvPr id="5" name="矩形标注 4"/>
          <p:cNvSpPr/>
          <p:nvPr/>
        </p:nvSpPr>
        <p:spPr>
          <a:xfrm>
            <a:off x="323850" y="1628775"/>
            <a:ext cx="431800" cy="425450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292" name="TextBox 5"/>
          <p:cNvSpPr txBox="1">
            <a:spLocks noChangeArrowheads="1"/>
          </p:cNvSpPr>
          <p:nvPr/>
        </p:nvSpPr>
        <p:spPr bwMode="auto">
          <a:xfrm>
            <a:off x="250825" y="1628775"/>
            <a:ext cx="504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05</a:t>
            </a:r>
            <a:endParaRPr lang="zh-CN" altLang="en-US" sz="2400" b="1" i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2988" y="1671638"/>
            <a:ext cx="56165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海纳提倡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的视频直播</a:t>
            </a:r>
            <a:r>
              <a:rPr lang="zh-CN" altLang="en-US" sz="24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优势</a:t>
            </a:r>
            <a:endParaRPr lang="en-US" altLang="zh-CN" sz="24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1403648" y="238933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29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87797"/>
            <a:ext cx="1257300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549275"/>
            <a:ext cx="6335713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产品如何在市场中应用</a:t>
            </a:r>
          </a:p>
        </p:txBody>
      </p:sp>
      <p:sp>
        <p:nvSpPr>
          <p:cNvPr id="5" name="矩形标注 4"/>
          <p:cNvSpPr/>
          <p:nvPr/>
        </p:nvSpPr>
        <p:spPr>
          <a:xfrm>
            <a:off x="323850" y="1628775"/>
            <a:ext cx="431800" cy="425450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292" name="TextBox 5"/>
          <p:cNvSpPr txBox="1">
            <a:spLocks noChangeArrowheads="1"/>
          </p:cNvSpPr>
          <p:nvPr/>
        </p:nvSpPr>
        <p:spPr bwMode="auto">
          <a:xfrm>
            <a:off x="250825" y="1628775"/>
            <a:ext cx="504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06</a:t>
            </a:r>
            <a:endParaRPr lang="zh-CN" altLang="en-US" sz="2400" b="1" i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2988" y="1671638"/>
            <a:ext cx="56165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海纳</a:t>
            </a:r>
            <a:r>
              <a:rPr lang="zh-CN" altLang="en-US" sz="24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远程管理软件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2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87797"/>
            <a:ext cx="1257300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C:\Users\Administrator\Desktop\20151026远程组网（直播摄像机）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7" y="2204864"/>
            <a:ext cx="7981950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50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549275"/>
            <a:ext cx="6335713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产品如何在市场中应用</a:t>
            </a:r>
          </a:p>
        </p:txBody>
      </p:sp>
      <p:sp>
        <p:nvSpPr>
          <p:cNvPr id="5" name="矩形标注 4"/>
          <p:cNvSpPr/>
          <p:nvPr/>
        </p:nvSpPr>
        <p:spPr>
          <a:xfrm>
            <a:off x="323850" y="1628775"/>
            <a:ext cx="431800" cy="425450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292" name="TextBox 5"/>
          <p:cNvSpPr txBox="1">
            <a:spLocks noChangeArrowheads="1"/>
          </p:cNvSpPr>
          <p:nvPr/>
        </p:nvSpPr>
        <p:spPr bwMode="auto">
          <a:xfrm>
            <a:off x="250825" y="1628775"/>
            <a:ext cx="504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07</a:t>
            </a:r>
            <a:endParaRPr lang="zh-CN" altLang="en-US" sz="2400" b="1" i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2988" y="1671638"/>
            <a:ext cx="56165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海纳</a:t>
            </a:r>
            <a:r>
              <a:rPr lang="zh-CN" altLang="en-US" sz="24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远程管理软件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2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87797"/>
            <a:ext cx="1257300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536197093"/>
              </p:ext>
            </p:extLst>
          </p:nvPr>
        </p:nvGraphicFramePr>
        <p:xfrm>
          <a:off x="755650" y="2492896"/>
          <a:ext cx="739321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0864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549275"/>
            <a:ext cx="6335713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产品如何在市场中应用</a:t>
            </a:r>
          </a:p>
        </p:txBody>
      </p:sp>
      <p:sp>
        <p:nvSpPr>
          <p:cNvPr id="5" name="矩形标注 4"/>
          <p:cNvSpPr/>
          <p:nvPr/>
        </p:nvSpPr>
        <p:spPr>
          <a:xfrm>
            <a:off x="323850" y="1628775"/>
            <a:ext cx="431800" cy="425450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316" name="TextBox 5"/>
          <p:cNvSpPr txBox="1">
            <a:spLocks noChangeArrowheads="1"/>
          </p:cNvSpPr>
          <p:nvPr/>
        </p:nvSpPr>
        <p:spPr bwMode="auto">
          <a:xfrm>
            <a:off x="250825" y="1628775"/>
            <a:ext cx="504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06</a:t>
            </a:r>
            <a:endParaRPr lang="zh-CN" altLang="en-US" sz="2400" b="1" i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2988" y="1671638"/>
            <a:ext cx="56165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RTMP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流媒体会被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HTML5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取代？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288" y="2133600"/>
            <a:ext cx="3671887" cy="46466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我们有理由相信</a:t>
            </a:r>
            <a:endParaRPr lang="en-US" altLang="zh-CN" sz="2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500" b="1" dirty="0">
                <a:latin typeface="微软雅黑" pitchFamily="34" charset="-122"/>
                <a:ea typeface="微软雅黑" pitchFamily="34" charset="-122"/>
              </a:rPr>
              <a:t>不会</a:t>
            </a:r>
            <a:endParaRPr lang="en-US" altLang="zh-CN" sz="11500" b="1" dirty="0"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700" dirty="0">
                <a:latin typeface="微软雅黑" pitchFamily="34" charset="-122"/>
                <a:ea typeface="微软雅黑" pitchFamily="34" charset="-122"/>
              </a:rPr>
              <a:t>    有人说，未来将是</a:t>
            </a:r>
            <a:r>
              <a:rPr lang="en-US" altLang="zh-CN" sz="17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HTML5</a:t>
            </a:r>
            <a:r>
              <a:rPr lang="zh-CN" altLang="en-US" sz="17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的时代</a:t>
            </a:r>
            <a:r>
              <a:rPr lang="zh-CN" altLang="en-US" sz="1700" dirty="0">
                <a:latin typeface="微软雅黑" pitchFamily="34" charset="-122"/>
                <a:ea typeface="微软雅黑" pitchFamily="34" charset="-122"/>
              </a:rPr>
              <a:t>，没错。不过我们有理由相信，</a:t>
            </a:r>
            <a:r>
              <a:rPr lang="en-US" altLang="zh-CN" sz="1700" dirty="0">
                <a:latin typeface="微软雅黑" pitchFamily="34" charset="-122"/>
                <a:ea typeface="微软雅黑" pitchFamily="34" charset="-122"/>
              </a:rPr>
              <a:t>RTMP</a:t>
            </a:r>
            <a:r>
              <a:rPr lang="zh-CN" altLang="en-US" sz="1700" dirty="0">
                <a:latin typeface="微软雅黑" pitchFamily="34" charset="-122"/>
                <a:ea typeface="微软雅黑" pitchFamily="34" charset="-122"/>
              </a:rPr>
              <a:t>流媒体，正在向</a:t>
            </a:r>
            <a:r>
              <a:rPr lang="en-US" altLang="zh-CN" sz="1700" dirty="0">
                <a:latin typeface="微软雅黑" pitchFamily="34" charset="-122"/>
                <a:ea typeface="微软雅黑" pitchFamily="34" charset="-122"/>
              </a:rPr>
              <a:t>HTML5</a:t>
            </a:r>
            <a:r>
              <a:rPr lang="zh-CN" altLang="en-US" sz="1700" dirty="0">
                <a:latin typeface="微软雅黑" pitchFamily="34" charset="-122"/>
                <a:ea typeface="微软雅黑" pitchFamily="34" charset="-122"/>
              </a:rPr>
              <a:t>靠拢，比如以</a:t>
            </a:r>
            <a:r>
              <a:rPr lang="en-US" altLang="zh-CN" sz="1700" dirty="0">
                <a:latin typeface="微软雅黑" pitchFamily="34" charset="-122"/>
                <a:ea typeface="微软雅黑" pitchFamily="34" charset="-122"/>
              </a:rPr>
              <a:t>FMS</a:t>
            </a:r>
            <a:r>
              <a:rPr lang="zh-CN" altLang="en-US" sz="1700" dirty="0">
                <a:latin typeface="微软雅黑" pitchFamily="34" charset="-122"/>
                <a:ea typeface="微软雅黑" pitchFamily="34" charset="-122"/>
              </a:rPr>
              <a:t>为代表的</a:t>
            </a:r>
            <a:r>
              <a:rPr lang="en-US" altLang="zh-CN" sz="1700" dirty="0">
                <a:latin typeface="微软雅黑" pitchFamily="34" charset="-122"/>
                <a:ea typeface="微软雅黑" pitchFamily="34" charset="-122"/>
              </a:rPr>
              <a:t>RTMP</a:t>
            </a:r>
            <a:r>
              <a:rPr lang="zh-CN" altLang="en-US" sz="1700" dirty="0">
                <a:latin typeface="微软雅黑" pitchFamily="34" charset="-122"/>
                <a:ea typeface="微软雅黑" pitchFamily="34" charset="-122"/>
              </a:rPr>
              <a:t>服务端，目前已经支持</a:t>
            </a:r>
            <a:r>
              <a:rPr lang="en-US" altLang="zh-CN" sz="1700" dirty="0">
                <a:latin typeface="微软雅黑" pitchFamily="34" charset="-122"/>
                <a:ea typeface="微软雅黑" pitchFamily="34" charset="-122"/>
              </a:rPr>
              <a:t>HLS</a:t>
            </a:r>
            <a:r>
              <a:rPr lang="zh-CN" altLang="en-US" sz="1700" dirty="0">
                <a:latin typeface="微软雅黑" pitchFamily="34" charset="-122"/>
                <a:ea typeface="微软雅黑" pitchFamily="34" charset="-122"/>
              </a:rPr>
              <a:t>协议</a:t>
            </a:r>
            <a:r>
              <a:rPr lang="zh-CN" altLang="en-US" sz="17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7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HTML5</a:t>
            </a:r>
            <a:r>
              <a:rPr lang="zh-CN" altLang="en-US" sz="17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支持</a:t>
            </a:r>
            <a:r>
              <a:rPr lang="en-US" altLang="zh-CN" sz="17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HLS</a:t>
            </a:r>
            <a:r>
              <a:rPr lang="zh-CN" altLang="en-US" sz="17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协议）</a:t>
            </a:r>
            <a:r>
              <a:rPr lang="zh-CN" altLang="en-US" sz="17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700" dirty="0">
                <a:latin typeface="微软雅黑" pitchFamily="34" charset="-122"/>
                <a:ea typeface="微软雅黑" pitchFamily="34" charset="-122"/>
              </a:rPr>
              <a:t>并且更名为</a:t>
            </a:r>
            <a:r>
              <a:rPr lang="en-US" altLang="zh-CN" sz="1700" dirty="0">
                <a:latin typeface="微软雅黑" pitchFamily="34" charset="-122"/>
                <a:ea typeface="微软雅黑" pitchFamily="34" charset="-122"/>
              </a:rPr>
              <a:t>AMS</a:t>
            </a:r>
            <a:r>
              <a:rPr lang="zh-CN" altLang="en-US" sz="1700" dirty="0">
                <a:latin typeface="微软雅黑" pitchFamily="34" charset="-122"/>
                <a:ea typeface="微软雅黑" pitchFamily="34" charset="-122"/>
              </a:rPr>
              <a:t>，把</a:t>
            </a:r>
            <a:r>
              <a:rPr lang="en-US" altLang="zh-CN" sz="1700" dirty="0">
                <a:latin typeface="微软雅黑" pitchFamily="34" charset="-122"/>
                <a:ea typeface="微软雅黑" pitchFamily="34" charset="-122"/>
              </a:rPr>
              <a:t>Flash</a:t>
            </a:r>
            <a:r>
              <a:rPr lang="zh-CN" altLang="en-US" sz="1700" dirty="0">
                <a:latin typeface="微软雅黑" pitchFamily="34" charset="-122"/>
                <a:ea typeface="微软雅黑" pitchFamily="34" charset="-122"/>
              </a:rPr>
              <a:t>简称的“</a:t>
            </a:r>
            <a:r>
              <a:rPr lang="en-US" altLang="zh-CN" sz="1700" dirty="0">
                <a:latin typeface="微软雅黑" pitchFamily="34" charset="-122"/>
                <a:ea typeface="微软雅黑" pitchFamily="34" charset="-122"/>
              </a:rPr>
              <a:t>F</a:t>
            </a:r>
            <a:r>
              <a:rPr lang="zh-CN" altLang="en-US" sz="1700" dirty="0">
                <a:latin typeface="微软雅黑" pitchFamily="34" charset="-122"/>
                <a:ea typeface="微软雅黑" pitchFamily="34" charset="-122"/>
              </a:rPr>
              <a:t>”改成了“</a:t>
            </a:r>
            <a:r>
              <a:rPr lang="en-US" altLang="zh-CN" sz="1700" dirty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1700" dirty="0">
                <a:latin typeface="微软雅黑" pitchFamily="34" charset="-122"/>
                <a:ea typeface="微软雅黑" pitchFamily="34" charset="-122"/>
              </a:rPr>
              <a:t>”，这已经是一个靠拢的信号</a:t>
            </a:r>
            <a:r>
              <a:rPr lang="en-US" altLang="zh-CN" sz="1700" dirty="0"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700" dirty="0">
                <a:latin typeface="微软雅黑" pitchFamily="34" charset="-122"/>
                <a:ea typeface="微软雅黑" pitchFamily="34" charset="-122"/>
              </a:rPr>
              <a:t>未来我们相信，</a:t>
            </a:r>
            <a:r>
              <a:rPr lang="en-US" altLang="zh-CN" sz="17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RTMP</a:t>
            </a:r>
            <a:r>
              <a:rPr lang="zh-CN" altLang="en-US" sz="17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流将全面握手</a:t>
            </a:r>
            <a:r>
              <a:rPr lang="en-US" altLang="zh-CN" sz="17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HTML5</a:t>
            </a:r>
            <a:endParaRPr lang="zh-CN" altLang="en-US" sz="17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3107140758"/>
              </p:ext>
            </p:extLst>
          </p:nvPr>
        </p:nvGraphicFramePr>
        <p:xfrm>
          <a:off x="3228528" y="227687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椭圆形标注 1"/>
          <p:cNvSpPr/>
          <p:nvPr/>
        </p:nvSpPr>
        <p:spPr>
          <a:xfrm>
            <a:off x="7451725" y="1916113"/>
            <a:ext cx="1512888" cy="1008062"/>
          </a:xfrm>
          <a:prstGeom prst="wedgeEllipseCallout">
            <a:avLst>
              <a:gd name="adj1" fmla="val -32399"/>
              <a:gd name="adj2" fmla="val 59621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321" name="TextBox 8"/>
          <p:cNvSpPr txBox="1">
            <a:spLocks noChangeArrowheads="1"/>
          </p:cNvSpPr>
          <p:nvPr/>
        </p:nvSpPr>
        <p:spPr bwMode="auto">
          <a:xfrm>
            <a:off x="7524750" y="2133600"/>
            <a:ext cx="1368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微软雅黑" pitchFamily="34" charset="-122"/>
                <a:ea typeface="微软雅黑" pitchFamily="34" charset="-122"/>
              </a:rPr>
              <a:t>这是相互推动的关系</a:t>
            </a:r>
          </a:p>
        </p:txBody>
      </p:sp>
      <p:pic>
        <p:nvPicPr>
          <p:cNvPr id="13322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87797"/>
            <a:ext cx="1257300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654521"/>
            <a:ext cx="7920038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产品规格简介</a:t>
            </a:r>
          </a:p>
        </p:txBody>
      </p:sp>
      <p:sp>
        <p:nvSpPr>
          <p:cNvPr id="5" name="矩形标注 4"/>
          <p:cNvSpPr/>
          <p:nvPr/>
        </p:nvSpPr>
        <p:spPr>
          <a:xfrm>
            <a:off x="323850" y="1628775"/>
            <a:ext cx="431800" cy="425450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40" name="TextBox 5"/>
          <p:cNvSpPr txBox="1">
            <a:spLocks noChangeArrowheads="1"/>
          </p:cNvSpPr>
          <p:nvPr/>
        </p:nvSpPr>
        <p:spPr bwMode="auto">
          <a:xfrm>
            <a:off x="250825" y="1628775"/>
            <a:ext cx="504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01</a:t>
            </a:r>
            <a:endParaRPr lang="zh-CN" altLang="en-US" sz="2400" b="1" i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2988" y="1671638"/>
            <a:ext cx="56165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广播级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网络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直播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摄像机</a:t>
            </a:r>
            <a:endParaRPr lang="en-US" altLang="zh-CN" sz="24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2"/>
          <p:cNvSpPr txBox="1">
            <a:spLocks noChangeArrowheads="1"/>
          </p:cNvSpPr>
          <p:nvPr/>
        </p:nvSpPr>
        <p:spPr bwMode="auto">
          <a:xfrm>
            <a:off x="4067944" y="2443784"/>
            <a:ext cx="496686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嵌入式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采用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最强的</a:t>
            </a:r>
            <a:r>
              <a:rPr lang="zh-CN" altLang="en-US" sz="1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安霸广播级编码</a:t>
            </a:r>
            <a:r>
              <a:rPr lang="zh-CN" altLang="en-US" sz="1600" b="1" dirty="0" smtClean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芯片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安霸是全球供认的低码流、低功耗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、高性能编码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解决方案，其低码流传高清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720P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仅需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1M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，即可媲美其他厂商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2M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效果，大大节省带宽成本，提高摄像机使用数量，并全面节省前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后端网络带宽成本，降低服务器压力和用户端压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力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外置镜头，可</a:t>
            </a:r>
            <a:r>
              <a:rPr lang="zh-CN" altLang="en-US" sz="1600" b="1" dirty="0" smtClean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任意搭配不同焦距镜头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，可转接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接口镜头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可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输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出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960P</a:t>
            </a:r>
            <a:r>
              <a:rPr lang="zh-CN" altLang="en-US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全高清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视频，向下兼容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720P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480P</a:t>
            </a:r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H.264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视频压缩，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AAC/G.711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音频编码</a:t>
            </a:r>
            <a:endParaRPr lang="en-US" altLang="zh-CN" sz="1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内嵌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RTMP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协议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，支持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ONVIF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监控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协议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可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选配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WIFI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传输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，解决网络布线的困扰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支持音频输入，线性输入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Picture 2" descr="G:\市场\网站\网站产品图片\网络枪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1" y="2423635"/>
            <a:ext cx="3503833" cy="350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86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654521"/>
            <a:ext cx="7920038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产品规格简介</a:t>
            </a:r>
          </a:p>
        </p:txBody>
      </p:sp>
      <p:sp>
        <p:nvSpPr>
          <p:cNvPr id="5" name="矩形标注 4"/>
          <p:cNvSpPr/>
          <p:nvPr/>
        </p:nvSpPr>
        <p:spPr>
          <a:xfrm>
            <a:off x="323850" y="1628775"/>
            <a:ext cx="431800" cy="425450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40" name="TextBox 5"/>
          <p:cNvSpPr txBox="1">
            <a:spLocks noChangeArrowheads="1"/>
          </p:cNvSpPr>
          <p:nvPr/>
        </p:nvSpPr>
        <p:spPr bwMode="auto">
          <a:xfrm>
            <a:off x="250825" y="1628775"/>
            <a:ext cx="504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02</a:t>
            </a:r>
            <a:endParaRPr lang="zh-CN" altLang="en-US" sz="2400" b="1" i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2988" y="1671638"/>
            <a:ext cx="56165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星光级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网络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直播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摄像机</a:t>
            </a:r>
            <a:endParaRPr lang="en-US" altLang="zh-CN" sz="24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2"/>
          <p:cNvSpPr txBox="1">
            <a:spLocks noChangeArrowheads="1"/>
          </p:cNvSpPr>
          <p:nvPr/>
        </p:nvSpPr>
        <p:spPr bwMode="auto">
          <a:xfrm>
            <a:off x="4067944" y="2443784"/>
            <a:ext cx="4966861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嵌入式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采用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最强的</a:t>
            </a:r>
            <a:r>
              <a:rPr lang="zh-CN" altLang="en-US" sz="1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安霸广播级编码</a:t>
            </a:r>
            <a:r>
              <a:rPr lang="zh-CN" altLang="en-US" sz="1600" b="1" dirty="0" smtClean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芯片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安霸是全球供认的低码流、低功耗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、高性能编码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解决方案，其低码流传高清，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1080P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仅需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1M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，即可媲美其他厂商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2M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效果，大大节省带宽成本，提高摄像机使用数量，并全面节省前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后端网络带宽成本，降低服务器压力和用户端压力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采用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SONY 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星光级成像器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，在极低光线下，拍摄画面依然清晰可见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外置镜头，可</a:t>
            </a:r>
            <a:r>
              <a:rPr lang="zh-CN" altLang="en-US" sz="1600" b="1" dirty="0" smtClean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任意搭配不同焦距镜头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，可转接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接口镜头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可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输出</a:t>
            </a:r>
            <a:r>
              <a:rPr lang="en-US" altLang="zh-CN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1080P</a:t>
            </a:r>
            <a:r>
              <a:rPr lang="zh-CN" altLang="en-US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全高清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视频，向下兼容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720P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480P</a:t>
            </a:r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H.264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视频压缩，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AAC/G.711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音频编码</a:t>
            </a:r>
            <a:endParaRPr lang="en-US" altLang="zh-CN" sz="1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内嵌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RTMP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协议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，支持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ONVIF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监控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协议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可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选配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WIFI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传输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，解决网络布线的困扰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支持音频输入，线性输入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Picture 2" descr="G:\市场\网站\网站产品图片\网络枪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1" y="2423635"/>
            <a:ext cx="3503833" cy="350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66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654521"/>
            <a:ext cx="7920038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产品规格简介</a:t>
            </a:r>
          </a:p>
        </p:txBody>
      </p:sp>
      <p:sp>
        <p:nvSpPr>
          <p:cNvPr id="5" name="矩形标注 4"/>
          <p:cNvSpPr/>
          <p:nvPr/>
        </p:nvSpPr>
        <p:spPr>
          <a:xfrm>
            <a:off x="323850" y="1628775"/>
            <a:ext cx="431800" cy="425450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40" name="TextBox 5"/>
          <p:cNvSpPr txBox="1">
            <a:spLocks noChangeArrowheads="1"/>
          </p:cNvSpPr>
          <p:nvPr/>
        </p:nvSpPr>
        <p:spPr bwMode="auto">
          <a:xfrm>
            <a:off x="250825" y="1628775"/>
            <a:ext cx="504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03</a:t>
            </a:r>
            <a:endParaRPr lang="zh-CN" altLang="en-US" sz="2400" b="1" i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2988" y="1671638"/>
            <a:ext cx="56165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变焦型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网络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直播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摄像机</a:t>
            </a:r>
            <a:endParaRPr lang="en-US" altLang="zh-CN" sz="24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2"/>
          <p:cNvSpPr txBox="1">
            <a:spLocks noChangeArrowheads="1"/>
          </p:cNvSpPr>
          <p:nvPr/>
        </p:nvSpPr>
        <p:spPr bwMode="auto">
          <a:xfrm>
            <a:off x="3875796" y="2634663"/>
            <a:ext cx="511256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嵌入式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采用最强的</a:t>
            </a:r>
            <a:r>
              <a:rPr lang="zh-CN" altLang="en-US" sz="1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安霸广播级编码芯片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，安霸是全球供认的低码流、低功耗、高性能编码解决方案，全面节省前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后端网络带宽成本，降低服务器压力和用户端压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力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可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输出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1080P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全高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清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视频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向下兼容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720P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480P</a:t>
            </a: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支持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倍</a:t>
            </a:r>
            <a:r>
              <a:rPr lang="zh-CN" altLang="en-US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光学变焦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，拍摄距离最远可达近千米，支持自动聚焦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H.264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视频压缩，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AAC/G.711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音频</a:t>
            </a:r>
            <a:r>
              <a:rPr lang="zh-CN" altLang="en-US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同时编码</a:t>
            </a:r>
            <a:endParaRPr lang="en-US" altLang="zh-CN" sz="1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内嵌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RTMP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协议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，支持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ONVIF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监控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协议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可选带室外护罩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提供标准支架孔，可以安装于各种三脚架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 descr="E:\market\web\网站产品图片\网络一体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05" y="2866256"/>
            <a:ext cx="2583803" cy="258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77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654521"/>
            <a:ext cx="7920038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产品规格简介</a:t>
            </a:r>
          </a:p>
        </p:txBody>
      </p:sp>
      <p:sp>
        <p:nvSpPr>
          <p:cNvPr id="5" name="矩形标注 4"/>
          <p:cNvSpPr/>
          <p:nvPr/>
        </p:nvSpPr>
        <p:spPr>
          <a:xfrm>
            <a:off x="323850" y="1628775"/>
            <a:ext cx="431800" cy="425450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40" name="TextBox 5"/>
          <p:cNvSpPr txBox="1">
            <a:spLocks noChangeArrowheads="1"/>
          </p:cNvSpPr>
          <p:nvPr/>
        </p:nvSpPr>
        <p:spPr bwMode="auto">
          <a:xfrm>
            <a:off x="250825" y="1628775"/>
            <a:ext cx="504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04</a:t>
            </a:r>
            <a:endParaRPr lang="zh-CN" altLang="en-US" sz="2400" b="1" i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2988" y="1671638"/>
            <a:ext cx="56165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红外型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网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络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直播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摄像机</a:t>
            </a:r>
            <a:endParaRPr lang="en-US" altLang="zh-CN" sz="24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2"/>
          <p:cNvSpPr txBox="1">
            <a:spLocks noChangeArrowheads="1"/>
          </p:cNvSpPr>
          <p:nvPr/>
        </p:nvSpPr>
        <p:spPr bwMode="auto">
          <a:xfrm>
            <a:off x="503237" y="4114815"/>
            <a:ext cx="831723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嵌入式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采用最强的</a:t>
            </a:r>
            <a:r>
              <a:rPr lang="zh-CN" altLang="en-US" sz="1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安霸广播级编码芯片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，安霸是全球供认的低码流、低功耗、高性能编码解决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方案，全面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节省前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后端网络带宽成本，降低服务器压力和用户端压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力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采用星光级成像器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，在极低光线下，拍摄画面依然清晰可见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可输出</a:t>
            </a:r>
            <a:r>
              <a:rPr lang="en-US" altLang="zh-CN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1080P</a:t>
            </a:r>
            <a:r>
              <a:rPr lang="zh-CN" altLang="en-US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全高清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视频，向下兼容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720P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480P</a:t>
            </a:r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H.264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视频压缩，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AAC/G.711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音频编码</a:t>
            </a:r>
            <a:endParaRPr lang="en-US" altLang="zh-CN" sz="1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内嵌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RTMP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协议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，支持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ONVIF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监控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协议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可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选配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WIFI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传输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，解决网络布线的困扰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整机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防尘防尘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，可灵活应用于各种室内外场合下长期使用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配备万向一体化支架，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安装方便快捷</a:t>
            </a:r>
            <a:endParaRPr lang="en-US" altLang="zh-CN" sz="1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94930"/>
            <a:ext cx="2852875" cy="2117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227" y="2505896"/>
            <a:ext cx="2924133" cy="1643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673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654521"/>
            <a:ext cx="7920038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产品规格简介</a:t>
            </a:r>
          </a:p>
        </p:txBody>
      </p:sp>
      <p:sp>
        <p:nvSpPr>
          <p:cNvPr id="5" name="矩形标注 4"/>
          <p:cNvSpPr/>
          <p:nvPr/>
        </p:nvSpPr>
        <p:spPr>
          <a:xfrm>
            <a:off x="323850" y="1628775"/>
            <a:ext cx="431800" cy="425450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364" name="TextBox 5"/>
          <p:cNvSpPr txBox="1">
            <a:spLocks noChangeArrowheads="1"/>
          </p:cNvSpPr>
          <p:nvPr/>
        </p:nvSpPr>
        <p:spPr bwMode="auto">
          <a:xfrm>
            <a:off x="250825" y="1628775"/>
            <a:ext cx="504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05</a:t>
            </a:r>
            <a:endParaRPr lang="zh-CN" altLang="en-US" sz="2400" b="1" i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2988" y="1671638"/>
            <a:ext cx="56165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全向型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网络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直播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摄像机</a:t>
            </a:r>
            <a:endParaRPr lang="en-US" altLang="zh-CN" sz="24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36675" y="2636912"/>
            <a:ext cx="465203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嵌入式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采用最强的</a:t>
            </a:r>
            <a:r>
              <a:rPr lang="zh-CN" altLang="en-US" sz="1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安霸广播级编码芯片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，安霸是全球供认的低码流、低功耗、高性能编码解决方案，全面节省前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后端网络带宽成本，降低服务器压力和用户端压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力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万像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素，可提供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1080P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的实时视频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US" altLang="zh-CN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18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倍光学</a:t>
            </a:r>
            <a:r>
              <a:rPr lang="zh-CN" altLang="en-US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变焦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，可自动聚焦</a:t>
            </a:r>
            <a:endParaRPr lang="en-US" altLang="zh-CN" sz="1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H.264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视频压缩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AAC/G.711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双音频同时编码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内嵌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RTMP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协议，支持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ONVIF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协议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可选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TF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存储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报警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WiFi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等功能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支持</a:t>
            </a:r>
            <a:r>
              <a:rPr lang="zh-CN" altLang="en-US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云台左右无限高速旋转，上下</a:t>
            </a:r>
            <a:r>
              <a:rPr lang="en-US" altLang="zh-CN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45°</a:t>
            </a:r>
            <a:r>
              <a:rPr lang="zh-CN" altLang="en-US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旋转</a:t>
            </a:r>
            <a:endParaRPr lang="en-US" altLang="zh-CN" sz="1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支持预置点巡航定位和花样扫描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zh-CN" altLang="en-US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防水</a:t>
            </a:r>
            <a:r>
              <a:rPr lang="zh-CN" altLang="en-US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防尘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设计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 descr="E:\market\web\网站产品图片\FTD球机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7" y="2492896"/>
            <a:ext cx="328612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654521"/>
            <a:ext cx="7920038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产品规格简介</a:t>
            </a:r>
          </a:p>
        </p:txBody>
      </p:sp>
      <p:sp>
        <p:nvSpPr>
          <p:cNvPr id="5" name="矩形标注 4"/>
          <p:cNvSpPr/>
          <p:nvPr/>
        </p:nvSpPr>
        <p:spPr>
          <a:xfrm>
            <a:off x="323850" y="1628775"/>
            <a:ext cx="431800" cy="425450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412" name="TextBox 5"/>
          <p:cNvSpPr txBox="1">
            <a:spLocks noChangeArrowheads="1"/>
          </p:cNvSpPr>
          <p:nvPr/>
        </p:nvSpPr>
        <p:spPr bwMode="auto">
          <a:xfrm>
            <a:off x="250825" y="1628775"/>
            <a:ext cx="504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06</a:t>
            </a:r>
            <a:endParaRPr lang="zh-CN" altLang="en-US" sz="2400" b="1" i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2988" y="1671638"/>
            <a:ext cx="56165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网络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视频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编码器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系列</a:t>
            </a:r>
            <a:endParaRPr lang="en-US" altLang="zh-CN" sz="24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414" name="TextBox 2"/>
          <p:cNvSpPr txBox="1">
            <a:spLocks noChangeArrowheads="1"/>
          </p:cNvSpPr>
          <p:nvPr/>
        </p:nvSpPr>
        <p:spPr bwMode="auto">
          <a:xfrm>
            <a:off x="395288" y="3860800"/>
            <a:ext cx="3671887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嵌入式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支持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1-4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路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BNC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标清视频源输入，可定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制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VGA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其他高清接口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H.264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视频压缩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AAC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音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频编码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内嵌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RTMP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协议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配套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SD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存储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报警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/RS485/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音频输入输出接口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415" name="Picture 3" descr="G:\Hiner\market\网站\网站素材\网站产品图片\HN增强型视频服务器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5" y="2105025"/>
            <a:ext cx="186531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6" name="TextBox 11"/>
          <p:cNvSpPr txBox="1">
            <a:spLocks noChangeArrowheads="1"/>
          </p:cNvSpPr>
          <p:nvPr/>
        </p:nvSpPr>
        <p:spPr bwMode="auto">
          <a:xfrm>
            <a:off x="4751388" y="3860800"/>
            <a:ext cx="34925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嵌入式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支持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1-4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路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BNC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标清视频源输入，可定制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VGA/SDI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或其他高清接口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可插入</a:t>
            </a:r>
            <a:r>
              <a:rPr lang="en-US" altLang="zh-CN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SATA</a:t>
            </a:r>
            <a:r>
              <a:rPr lang="zh-CN" altLang="en-US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硬盘进行本地存储</a:t>
            </a:r>
            <a:endParaRPr lang="en-US" altLang="zh-CN" sz="1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H.264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视频压缩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AAC/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音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频编码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内嵌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RTMP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协议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配套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SD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存储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报警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/RS485/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音频输入输出接口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417" name="Picture 3" descr="G:\Hiner\market\网站\网站素材\网站产品图片\HN增强型视频服务器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060575"/>
            <a:ext cx="1865313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850" y="549275"/>
            <a:ext cx="6048375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 录</a:t>
            </a:r>
          </a:p>
        </p:txBody>
      </p:sp>
      <p:sp>
        <p:nvSpPr>
          <p:cNvPr id="3" name="矩形标注 2"/>
          <p:cNvSpPr/>
          <p:nvPr/>
        </p:nvSpPr>
        <p:spPr>
          <a:xfrm>
            <a:off x="468313" y="1916113"/>
            <a:ext cx="647700" cy="576262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rgbClr val="CC00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124" name="TextBox 4"/>
          <p:cNvSpPr txBox="1">
            <a:spLocks noChangeArrowheads="1"/>
          </p:cNvSpPr>
          <p:nvPr/>
        </p:nvSpPr>
        <p:spPr bwMode="auto">
          <a:xfrm>
            <a:off x="468313" y="1916113"/>
            <a:ext cx="6477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i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01</a:t>
            </a:r>
            <a:endParaRPr lang="zh-CN" altLang="en-US" sz="3200" b="1" i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3850" y="1989138"/>
            <a:ext cx="5616575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海纳是做什么的？</a:t>
            </a:r>
          </a:p>
        </p:txBody>
      </p:sp>
      <p:sp>
        <p:nvSpPr>
          <p:cNvPr id="7" name="矩形标注 6"/>
          <p:cNvSpPr/>
          <p:nvPr/>
        </p:nvSpPr>
        <p:spPr>
          <a:xfrm>
            <a:off x="444500" y="2924175"/>
            <a:ext cx="647700" cy="576263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rgbClr val="CC00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127" name="TextBox 7"/>
          <p:cNvSpPr txBox="1">
            <a:spLocks noChangeArrowheads="1"/>
          </p:cNvSpPr>
          <p:nvPr/>
        </p:nvSpPr>
        <p:spPr bwMode="auto">
          <a:xfrm>
            <a:off x="444500" y="2944813"/>
            <a:ext cx="647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i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02</a:t>
            </a:r>
            <a:endParaRPr lang="zh-CN" altLang="en-US" sz="3200" b="1" i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71625" y="2997200"/>
            <a:ext cx="5616575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产品如何在市场中应用？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444500" y="3860800"/>
            <a:ext cx="647700" cy="576263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rgbClr val="CC00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130" name="TextBox 10"/>
          <p:cNvSpPr txBox="1">
            <a:spLocks noChangeArrowheads="1"/>
          </p:cNvSpPr>
          <p:nvPr/>
        </p:nvSpPr>
        <p:spPr bwMode="auto">
          <a:xfrm>
            <a:off x="444500" y="3860800"/>
            <a:ext cx="6477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i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03</a:t>
            </a:r>
            <a:endParaRPr lang="zh-CN" altLang="en-US" sz="3200" b="1" i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71625" y="3933825"/>
            <a:ext cx="5616575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产品规格简介</a:t>
            </a:r>
          </a:p>
        </p:txBody>
      </p:sp>
      <p:sp>
        <p:nvSpPr>
          <p:cNvPr id="13" name="矩形标注 12"/>
          <p:cNvSpPr/>
          <p:nvPr/>
        </p:nvSpPr>
        <p:spPr>
          <a:xfrm>
            <a:off x="444500" y="4849813"/>
            <a:ext cx="647700" cy="576262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rgbClr val="CC00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133" name="TextBox 13"/>
          <p:cNvSpPr txBox="1">
            <a:spLocks noChangeArrowheads="1"/>
          </p:cNvSpPr>
          <p:nvPr/>
        </p:nvSpPr>
        <p:spPr bwMode="auto">
          <a:xfrm>
            <a:off x="444500" y="4849813"/>
            <a:ext cx="647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i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04</a:t>
            </a:r>
            <a:endParaRPr lang="zh-CN" altLang="en-US" sz="3200" b="1" i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70038" y="4921250"/>
            <a:ext cx="5616575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为什么要选择海纳？</a:t>
            </a:r>
          </a:p>
        </p:txBody>
      </p:sp>
      <p:sp>
        <p:nvSpPr>
          <p:cNvPr id="16" name="矩形标注 15"/>
          <p:cNvSpPr/>
          <p:nvPr/>
        </p:nvSpPr>
        <p:spPr>
          <a:xfrm>
            <a:off x="444500" y="5786438"/>
            <a:ext cx="647700" cy="576262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rgbClr val="CC00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136" name="TextBox 16"/>
          <p:cNvSpPr txBox="1">
            <a:spLocks noChangeArrowheads="1"/>
          </p:cNvSpPr>
          <p:nvPr/>
        </p:nvSpPr>
        <p:spPr bwMode="auto">
          <a:xfrm>
            <a:off x="444500" y="5786438"/>
            <a:ext cx="647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i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05</a:t>
            </a:r>
            <a:endParaRPr lang="zh-CN" altLang="en-US" sz="3200" b="1" i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70038" y="5857875"/>
            <a:ext cx="5616575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实际应用效果展示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590553049"/>
              </p:ext>
            </p:extLst>
          </p:nvPr>
        </p:nvGraphicFramePr>
        <p:xfrm>
          <a:off x="539552" y="2348880"/>
          <a:ext cx="8064896" cy="410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23850" y="548680"/>
            <a:ext cx="676910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为什么要选择海纳</a:t>
            </a: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187797"/>
            <a:ext cx="1255713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标注 6"/>
          <p:cNvSpPr/>
          <p:nvPr/>
        </p:nvSpPr>
        <p:spPr>
          <a:xfrm>
            <a:off x="323850" y="1628775"/>
            <a:ext cx="431800" cy="425450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438" name="TextBox 7"/>
          <p:cNvSpPr txBox="1">
            <a:spLocks noChangeArrowheads="1"/>
          </p:cNvSpPr>
          <p:nvPr/>
        </p:nvSpPr>
        <p:spPr bwMode="auto">
          <a:xfrm>
            <a:off x="250825" y="1628775"/>
            <a:ext cx="504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01</a:t>
            </a:r>
            <a:endParaRPr lang="zh-CN" altLang="en-US" sz="2400" b="1" i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2988" y="1671638"/>
            <a:ext cx="34575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提供的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优势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548680"/>
            <a:ext cx="676910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为什么要选择海纳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187797"/>
            <a:ext cx="1255713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42988" y="1671638"/>
            <a:ext cx="34575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提供的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优势</a:t>
            </a:r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3040320242"/>
              </p:ext>
            </p:extLst>
          </p:nvPr>
        </p:nvGraphicFramePr>
        <p:xfrm>
          <a:off x="539552" y="2348880"/>
          <a:ext cx="8064896" cy="410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矩形标注 9"/>
          <p:cNvSpPr/>
          <p:nvPr/>
        </p:nvSpPr>
        <p:spPr>
          <a:xfrm>
            <a:off x="323850" y="1628775"/>
            <a:ext cx="431800" cy="425450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463" name="TextBox 10"/>
          <p:cNvSpPr txBox="1">
            <a:spLocks noChangeArrowheads="1"/>
          </p:cNvSpPr>
          <p:nvPr/>
        </p:nvSpPr>
        <p:spPr bwMode="auto">
          <a:xfrm>
            <a:off x="250825" y="1628775"/>
            <a:ext cx="504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02</a:t>
            </a:r>
            <a:endParaRPr lang="zh-CN" altLang="en-US" sz="2400" b="1" i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549275"/>
            <a:ext cx="676910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为什么要选择海纳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187797"/>
            <a:ext cx="1255713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42988" y="1671638"/>
            <a:ext cx="34575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提供的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商务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优势</a:t>
            </a:r>
          </a:p>
        </p:txBody>
      </p:sp>
      <p:graphicFrame>
        <p:nvGraphicFramePr>
          <p:cNvPr id="9" name="图示 8"/>
          <p:cNvGraphicFramePr/>
          <p:nvPr/>
        </p:nvGraphicFramePr>
        <p:xfrm>
          <a:off x="539552" y="2348880"/>
          <a:ext cx="8064896" cy="410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矩形标注 9"/>
          <p:cNvSpPr/>
          <p:nvPr/>
        </p:nvSpPr>
        <p:spPr>
          <a:xfrm>
            <a:off x="323850" y="1628775"/>
            <a:ext cx="431800" cy="425450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487" name="TextBox 10"/>
          <p:cNvSpPr txBox="1">
            <a:spLocks noChangeArrowheads="1"/>
          </p:cNvSpPr>
          <p:nvPr/>
        </p:nvSpPr>
        <p:spPr bwMode="auto">
          <a:xfrm>
            <a:off x="250825" y="1628775"/>
            <a:ext cx="504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03</a:t>
            </a:r>
            <a:endParaRPr lang="zh-CN" altLang="en-US" sz="2400" b="1" i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549275"/>
            <a:ext cx="676910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行业项目应用展示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2988" y="1671638"/>
            <a:ext cx="34575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应用在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幼儿园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行业</a:t>
            </a:r>
          </a:p>
        </p:txBody>
      </p:sp>
      <p:sp>
        <p:nvSpPr>
          <p:cNvPr id="13" name="矩形标注 12"/>
          <p:cNvSpPr/>
          <p:nvPr/>
        </p:nvSpPr>
        <p:spPr>
          <a:xfrm>
            <a:off x="323850" y="1628775"/>
            <a:ext cx="431800" cy="425450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509" name="TextBox 13"/>
          <p:cNvSpPr txBox="1">
            <a:spLocks noChangeArrowheads="1"/>
          </p:cNvSpPr>
          <p:nvPr/>
        </p:nvSpPr>
        <p:spPr bwMode="auto">
          <a:xfrm>
            <a:off x="250825" y="1628775"/>
            <a:ext cx="504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01</a:t>
            </a:r>
            <a:endParaRPr lang="zh-CN" altLang="en-US" sz="2400" b="1" i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15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14" y="2171126"/>
            <a:ext cx="6790238" cy="464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549275"/>
            <a:ext cx="676910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行业项目应用展示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2988" y="1671638"/>
            <a:ext cx="4249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种殖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养殖场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行业</a:t>
            </a:r>
          </a:p>
        </p:txBody>
      </p:sp>
      <p:sp>
        <p:nvSpPr>
          <p:cNvPr id="13" name="矩形标注 12"/>
          <p:cNvSpPr/>
          <p:nvPr/>
        </p:nvSpPr>
        <p:spPr>
          <a:xfrm>
            <a:off x="323850" y="1628775"/>
            <a:ext cx="431800" cy="425450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605" name="TextBox 13"/>
          <p:cNvSpPr txBox="1">
            <a:spLocks noChangeArrowheads="1"/>
          </p:cNvSpPr>
          <p:nvPr/>
        </p:nvSpPr>
        <p:spPr bwMode="auto">
          <a:xfrm>
            <a:off x="250825" y="1628775"/>
            <a:ext cx="504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02</a:t>
            </a:r>
            <a:endParaRPr lang="zh-CN" altLang="en-US" sz="2400" b="1" i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167087"/>
            <a:ext cx="6985396" cy="4292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549275"/>
            <a:ext cx="676910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行业项目应用展示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2988" y="1671638"/>
            <a:ext cx="403383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应用在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教学培训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行业</a:t>
            </a:r>
          </a:p>
        </p:txBody>
      </p:sp>
      <p:sp>
        <p:nvSpPr>
          <p:cNvPr id="13" name="矩形标注 12"/>
          <p:cNvSpPr/>
          <p:nvPr/>
        </p:nvSpPr>
        <p:spPr>
          <a:xfrm>
            <a:off x="323850" y="1628775"/>
            <a:ext cx="431800" cy="425450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533" name="TextBox 13"/>
          <p:cNvSpPr txBox="1">
            <a:spLocks noChangeArrowheads="1"/>
          </p:cNvSpPr>
          <p:nvPr/>
        </p:nvSpPr>
        <p:spPr bwMode="auto">
          <a:xfrm>
            <a:off x="250825" y="1628775"/>
            <a:ext cx="504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03</a:t>
            </a:r>
            <a:endParaRPr lang="zh-CN" altLang="en-US" sz="2400" b="1" i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253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136775"/>
            <a:ext cx="5673725" cy="434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549275"/>
            <a:ext cx="676910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行业项目应用展示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2988" y="1671638"/>
            <a:ext cx="34575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应用在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景区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行业</a:t>
            </a:r>
          </a:p>
        </p:txBody>
      </p:sp>
      <p:sp>
        <p:nvSpPr>
          <p:cNvPr id="13" name="矩形标注 12"/>
          <p:cNvSpPr/>
          <p:nvPr/>
        </p:nvSpPr>
        <p:spPr>
          <a:xfrm>
            <a:off x="323850" y="1628775"/>
            <a:ext cx="431800" cy="425450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557" name="TextBox 13"/>
          <p:cNvSpPr txBox="1">
            <a:spLocks noChangeArrowheads="1"/>
          </p:cNvSpPr>
          <p:nvPr/>
        </p:nvSpPr>
        <p:spPr bwMode="auto">
          <a:xfrm>
            <a:off x="250825" y="1628775"/>
            <a:ext cx="504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04</a:t>
            </a:r>
            <a:endParaRPr lang="zh-CN" altLang="en-US" sz="2400" b="1" i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35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8" y="2348880"/>
            <a:ext cx="8602810" cy="397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549275"/>
            <a:ext cx="676910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行业项目应用展示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2988" y="1671638"/>
            <a:ext cx="34575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应用在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交通直播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行业</a:t>
            </a:r>
          </a:p>
        </p:txBody>
      </p:sp>
      <p:sp>
        <p:nvSpPr>
          <p:cNvPr id="13" name="矩形标注 12"/>
          <p:cNvSpPr/>
          <p:nvPr/>
        </p:nvSpPr>
        <p:spPr>
          <a:xfrm>
            <a:off x="323850" y="1628775"/>
            <a:ext cx="431800" cy="425450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581" name="TextBox 13"/>
          <p:cNvSpPr txBox="1">
            <a:spLocks noChangeArrowheads="1"/>
          </p:cNvSpPr>
          <p:nvPr/>
        </p:nvSpPr>
        <p:spPr bwMode="auto">
          <a:xfrm>
            <a:off x="250825" y="1628775"/>
            <a:ext cx="504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05</a:t>
            </a:r>
            <a:endParaRPr lang="zh-CN" altLang="en-US" sz="2400" b="1" i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45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15" y="2054225"/>
            <a:ext cx="7572763" cy="4736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549275"/>
            <a:ext cx="676910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行业项目应用展示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2988" y="1671638"/>
            <a:ext cx="4249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O2O-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汽修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行业</a:t>
            </a:r>
          </a:p>
        </p:txBody>
      </p:sp>
      <p:sp>
        <p:nvSpPr>
          <p:cNvPr id="13" name="矩形标注 12"/>
          <p:cNvSpPr/>
          <p:nvPr/>
        </p:nvSpPr>
        <p:spPr>
          <a:xfrm>
            <a:off x="323850" y="1628775"/>
            <a:ext cx="431800" cy="425450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605" name="TextBox 13"/>
          <p:cNvSpPr txBox="1">
            <a:spLocks noChangeArrowheads="1"/>
          </p:cNvSpPr>
          <p:nvPr/>
        </p:nvSpPr>
        <p:spPr bwMode="auto">
          <a:xfrm>
            <a:off x="250825" y="1628775"/>
            <a:ext cx="504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06</a:t>
            </a:r>
            <a:endParaRPr lang="zh-CN" altLang="en-US" sz="2400" b="1" i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" name="Picture 2" descr="D:\360data\重要数据\桌面\ba22720e0cf3d7ca9ad83165f61fbe096b63a9f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164567"/>
            <a:ext cx="2439787" cy="432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50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549275"/>
            <a:ext cx="676910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行业项目应用展示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2988" y="1671638"/>
            <a:ext cx="4249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020-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家装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行业</a:t>
            </a:r>
          </a:p>
        </p:txBody>
      </p:sp>
      <p:sp>
        <p:nvSpPr>
          <p:cNvPr id="13" name="矩形标注 12"/>
          <p:cNvSpPr/>
          <p:nvPr/>
        </p:nvSpPr>
        <p:spPr>
          <a:xfrm>
            <a:off x="323850" y="1628775"/>
            <a:ext cx="431800" cy="425450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605" name="TextBox 13"/>
          <p:cNvSpPr txBox="1">
            <a:spLocks noChangeArrowheads="1"/>
          </p:cNvSpPr>
          <p:nvPr/>
        </p:nvSpPr>
        <p:spPr bwMode="auto">
          <a:xfrm>
            <a:off x="250825" y="1628775"/>
            <a:ext cx="504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07</a:t>
            </a:r>
            <a:endParaRPr lang="zh-CN" altLang="en-US" sz="2400" b="1" i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107542"/>
            <a:ext cx="8785671" cy="4526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620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549275"/>
            <a:ext cx="6048375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海纳是做什么的</a:t>
            </a:r>
          </a:p>
        </p:txBody>
      </p:sp>
      <p:sp>
        <p:nvSpPr>
          <p:cNvPr id="6148" name="TextBox 5"/>
          <p:cNvSpPr txBox="1">
            <a:spLocks noChangeArrowheads="1"/>
          </p:cNvSpPr>
          <p:nvPr/>
        </p:nvSpPr>
        <p:spPr bwMode="auto">
          <a:xfrm>
            <a:off x="323850" y="1628775"/>
            <a:ext cx="503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02</a:t>
            </a:r>
            <a:endParaRPr lang="zh-CN" altLang="en-US" sz="2400" b="1" i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2988" y="1671638"/>
            <a:ext cx="56165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海纳创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视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标注 7"/>
          <p:cNvSpPr/>
          <p:nvPr/>
        </p:nvSpPr>
        <p:spPr>
          <a:xfrm>
            <a:off x="323850" y="1628775"/>
            <a:ext cx="431800" cy="425450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51" name="TextBox 8"/>
          <p:cNvSpPr txBox="1">
            <a:spLocks noChangeArrowheads="1"/>
          </p:cNvSpPr>
          <p:nvPr/>
        </p:nvSpPr>
        <p:spPr bwMode="auto">
          <a:xfrm>
            <a:off x="250825" y="1628775"/>
            <a:ext cx="504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01</a:t>
            </a:r>
            <a:endParaRPr lang="zh-CN" altLang="en-US" sz="2400" b="1" i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50" y="187325"/>
            <a:ext cx="1255713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057996899"/>
              </p:ext>
            </p:extLst>
          </p:nvPr>
        </p:nvGraphicFramePr>
        <p:xfrm>
          <a:off x="1043608" y="2133600"/>
          <a:ext cx="6912768" cy="4535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438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549275"/>
            <a:ext cx="676910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行业项目应用展示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2988" y="1671638"/>
            <a:ext cx="48971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教学、会议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行业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标注 12"/>
          <p:cNvSpPr/>
          <p:nvPr/>
        </p:nvSpPr>
        <p:spPr>
          <a:xfrm>
            <a:off x="323850" y="1628775"/>
            <a:ext cx="431800" cy="425450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605" name="TextBox 13"/>
          <p:cNvSpPr txBox="1">
            <a:spLocks noChangeArrowheads="1"/>
          </p:cNvSpPr>
          <p:nvPr/>
        </p:nvSpPr>
        <p:spPr bwMode="auto">
          <a:xfrm>
            <a:off x="250825" y="1628775"/>
            <a:ext cx="504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08</a:t>
            </a:r>
            <a:endParaRPr lang="zh-CN" altLang="en-US" sz="2400" b="1" i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" name="Picture 2" descr="C:\Users\Administrator\Desktop\IMG_39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348880"/>
            <a:ext cx="6167132" cy="411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66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549275"/>
            <a:ext cx="676910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行业项目应用展示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2988" y="1671638"/>
            <a:ext cx="48971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其他综合流媒体平台等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标注 12"/>
          <p:cNvSpPr/>
          <p:nvPr/>
        </p:nvSpPr>
        <p:spPr>
          <a:xfrm>
            <a:off x="323850" y="1628775"/>
            <a:ext cx="431800" cy="425450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605" name="TextBox 13"/>
          <p:cNvSpPr txBox="1">
            <a:spLocks noChangeArrowheads="1"/>
          </p:cNvSpPr>
          <p:nvPr/>
        </p:nvSpPr>
        <p:spPr bwMode="auto">
          <a:xfrm>
            <a:off x="250825" y="1628775"/>
            <a:ext cx="504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09</a:t>
            </a:r>
            <a:endParaRPr lang="zh-CN" altLang="en-US" sz="2400" b="1" i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76872"/>
            <a:ext cx="5441382" cy="4271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857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179388" y="620713"/>
            <a:ext cx="1427162" cy="533400"/>
          </a:xfrm>
          <a:prstGeom prst="rect">
            <a:avLst/>
          </a:prstGeom>
          <a:solidFill>
            <a:srgbClr val="CCFF99"/>
          </a:solidFill>
          <a:ln>
            <a:noFill/>
          </a:ln>
          <a:effectLst>
            <a:outerShdw dist="127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zh-CN" altLang="en-US" b="1">
                <a:latin typeface="微软雅黑" pitchFamily="34" charset="-122"/>
                <a:ea typeface="微软雅黑" pitchFamily="34" charset="-122"/>
              </a:rPr>
              <a:t>联系我们：</a:t>
            </a:r>
            <a:endParaRPr 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611188" y="1485900"/>
            <a:ext cx="6337300" cy="935038"/>
          </a:xfrm>
          <a:prstGeom prst="rect">
            <a:avLst/>
          </a:prstGeom>
          <a:noFill/>
          <a:ln>
            <a:noFill/>
          </a:ln>
          <a:effectLst>
            <a:outerShdw dist="127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C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ko-KR" dirty="0">
                <a:latin typeface="微软雅黑" pitchFamily="34" charset="-122"/>
                <a:ea typeface="微软雅黑" pitchFamily="34" charset="-122"/>
              </a:rPr>
              <a:t> □ 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张炳雄 </a:t>
            </a:r>
            <a:r>
              <a:rPr lang="ko-KR" altLang="en-US" dirty="0" smtClean="0">
                <a:latin typeface="微软雅黑" pitchFamily="34" charset="-122"/>
                <a:ea typeface="Malgun Gothic" pitchFamily="34" charset="-127"/>
              </a:rPr>
              <a:t>☏  </a:t>
            </a:r>
            <a:r>
              <a:rPr lang="en-US" altLang="ko-KR" dirty="0" smtClean="0"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189 2646 9627 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ko-KR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ko-KR" dirty="0" smtClean="0">
                <a:latin typeface="微软雅黑" pitchFamily="34" charset="-122"/>
                <a:ea typeface="微软雅黑" pitchFamily="34" charset="-122"/>
              </a:rPr>
              <a:t>□ 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电子邮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箱 ：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zbx@hinerdigital.com</a:t>
            </a:r>
          </a:p>
          <a:p>
            <a:r>
              <a:rPr lang="en-US" altLang="ko-KR" dirty="0">
                <a:latin typeface="微软雅黑" pitchFamily="34" charset="-122"/>
                <a:ea typeface="微软雅黑" pitchFamily="34" charset="-122"/>
              </a:rPr>
              <a:t> □ 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官方网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站 ：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www.hinerdigital.com</a:t>
            </a:r>
            <a:endParaRPr lang="en-US" altLang="ko-KR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2055813" y="3213100"/>
            <a:ext cx="4892675" cy="1944688"/>
          </a:xfrm>
          <a:prstGeom prst="rect">
            <a:avLst/>
          </a:prstGeom>
          <a:noFill/>
          <a:ln>
            <a:noFill/>
          </a:ln>
          <a:effectLst>
            <a:outerShdw dist="127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C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6600" b="1">
                <a:latin typeface="微软雅黑" pitchFamily="34" charset="-122"/>
                <a:ea typeface="微软雅黑" pitchFamily="34" charset="-122"/>
              </a:rPr>
              <a:t>谢   谢</a:t>
            </a:r>
            <a:r>
              <a:rPr lang="en-US" altLang="ko-KR" sz="4000" b="1">
                <a:latin typeface="微软雅黑" pitchFamily="34" charset="-122"/>
                <a:ea typeface="微软雅黑" pitchFamily="34" charset="-122"/>
              </a:rPr>
              <a:t>.</a:t>
            </a:r>
            <a:endParaRPr lang="en-US" altLang="zh-CN" sz="4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30" name="TextBox 1"/>
          <p:cNvSpPr txBox="1">
            <a:spLocks noChangeArrowheads="1"/>
          </p:cNvSpPr>
          <p:nvPr/>
        </p:nvSpPr>
        <p:spPr bwMode="auto">
          <a:xfrm>
            <a:off x="6624091" y="2770472"/>
            <a:ext cx="13684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扫描可快速录入通讯录</a:t>
            </a:r>
          </a:p>
        </p:txBody>
      </p:sp>
      <p:pic>
        <p:nvPicPr>
          <p:cNvPr id="2050" name="Picture 2" descr="C:\Users\Administrator\Desktop\dec0d58d2f4989091a30bef68022907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992" y="620532"/>
            <a:ext cx="2176624" cy="217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549275"/>
            <a:ext cx="6048375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海纳是做什么的</a:t>
            </a: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616584002"/>
              </p:ext>
            </p:extLst>
          </p:nvPr>
        </p:nvGraphicFramePr>
        <p:xfrm>
          <a:off x="297880" y="2420888"/>
          <a:ext cx="657837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148" name="TextBox 5"/>
          <p:cNvSpPr txBox="1">
            <a:spLocks noChangeArrowheads="1"/>
          </p:cNvSpPr>
          <p:nvPr/>
        </p:nvSpPr>
        <p:spPr bwMode="auto">
          <a:xfrm>
            <a:off x="323850" y="1628775"/>
            <a:ext cx="503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02</a:t>
            </a:r>
            <a:endParaRPr lang="zh-CN" altLang="en-US" sz="2400" b="1" i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2988" y="1671638"/>
            <a:ext cx="56165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定位的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产品主类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标注 7"/>
          <p:cNvSpPr/>
          <p:nvPr/>
        </p:nvSpPr>
        <p:spPr>
          <a:xfrm>
            <a:off x="323850" y="1628775"/>
            <a:ext cx="431800" cy="425450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51" name="TextBox 8"/>
          <p:cNvSpPr txBox="1">
            <a:spLocks noChangeArrowheads="1"/>
          </p:cNvSpPr>
          <p:nvPr/>
        </p:nvSpPr>
        <p:spPr bwMode="auto">
          <a:xfrm>
            <a:off x="250825" y="1628775"/>
            <a:ext cx="504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02</a:t>
            </a:r>
            <a:endParaRPr lang="zh-CN" altLang="en-US" sz="2400" b="1" i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152" name="Picture 2" descr="G:\Hiner\Products Division\产品图片\HiNer设备图片\增强型DV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4149725"/>
            <a:ext cx="16097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5002213"/>
            <a:ext cx="965200" cy="874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5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50" y="187325"/>
            <a:ext cx="1255713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G:\市场\网站\网站产品图片\网络枪机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190" y="2896573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549275"/>
            <a:ext cx="6048375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海纳是做什么的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50" y="187325"/>
            <a:ext cx="1255713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729159844"/>
              </p:ext>
            </p:extLst>
          </p:nvPr>
        </p:nvGraphicFramePr>
        <p:xfrm>
          <a:off x="1331640" y="249289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173" name="TextBox 6"/>
          <p:cNvSpPr txBox="1">
            <a:spLocks noChangeArrowheads="1"/>
          </p:cNvSpPr>
          <p:nvPr/>
        </p:nvSpPr>
        <p:spPr bwMode="auto">
          <a:xfrm>
            <a:off x="1763713" y="3352800"/>
            <a:ext cx="554513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zh-CN" altLang="en-US" sz="1500">
                <a:latin typeface="微软雅黑" pitchFamily="34" charset="-122"/>
                <a:ea typeface="微软雅黑" pitchFamily="34" charset="-122"/>
              </a:rPr>
              <a:t>集</a:t>
            </a:r>
            <a:r>
              <a:rPr lang="zh-CN" altLang="en-US" sz="15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图像拍摄</a:t>
            </a:r>
            <a:r>
              <a:rPr lang="zh-CN" altLang="en-US" sz="150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5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编码</a:t>
            </a:r>
            <a:r>
              <a:rPr lang="zh-CN" altLang="en-US" sz="150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5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网传直播</a:t>
            </a:r>
            <a:r>
              <a:rPr lang="zh-CN" altLang="en-US" sz="150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5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录制</a:t>
            </a:r>
            <a:r>
              <a:rPr lang="zh-CN" altLang="en-US" sz="1500">
                <a:latin typeface="微软雅黑" pitchFamily="34" charset="-122"/>
                <a:ea typeface="微软雅黑" pitchFamily="34" charset="-122"/>
              </a:rPr>
              <a:t>为一体的摄像机</a:t>
            </a:r>
          </a:p>
        </p:txBody>
      </p:sp>
      <p:sp>
        <p:nvSpPr>
          <p:cNvPr id="7174" name="TextBox 8"/>
          <p:cNvSpPr txBox="1">
            <a:spLocks noChangeArrowheads="1"/>
          </p:cNvSpPr>
          <p:nvPr/>
        </p:nvSpPr>
        <p:spPr bwMode="auto">
          <a:xfrm>
            <a:off x="1755775" y="4684713"/>
            <a:ext cx="554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zh-CN" altLang="en-US" sz="1500">
                <a:latin typeface="微软雅黑" pitchFamily="34" charset="-122"/>
                <a:ea typeface="微软雅黑" pitchFamily="34" charset="-122"/>
              </a:rPr>
              <a:t>用于</a:t>
            </a:r>
            <a:r>
              <a:rPr lang="zh-CN" altLang="en-US" sz="15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对外部视频源进行编码</a:t>
            </a:r>
            <a:r>
              <a:rPr lang="zh-CN" altLang="en-US" sz="150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5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网传直播</a:t>
            </a:r>
            <a:r>
              <a:rPr lang="zh-CN" altLang="en-US" sz="150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5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录制</a:t>
            </a:r>
            <a:r>
              <a:rPr lang="zh-CN" altLang="en-US" sz="1500">
                <a:latin typeface="微软雅黑" pitchFamily="34" charset="-122"/>
                <a:ea typeface="微软雅黑" pitchFamily="34" charset="-122"/>
              </a:rPr>
              <a:t>的设备</a:t>
            </a:r>
          </a:p>
        </p:txBody>
      </p:sp>
      <p:sp>
        <p:nvSpPr>
          <p:cNvPr id="7175" name="TextBox 9"/>
          <p:cNvSpPr txBox="1">
            <a:spLocks noChangeArrowheads="1"/>
          </p:cNvSpPr>
          <p:nvPr/>
        </p:nvSpPr>
        <p:spPr bwMode="auto">
          <a:xfrm>
            <a:off x="1747838" y="6089650"/>
            <a:ext cx="577691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用于对网络直播摄像</a:t>
            </a:r>
            <a:r>
              <a:rPr lang="zh-CN" altLang="en-US" sz="1500" dirty="0" smtClean="0">
                <a:latin typeface="微软雅黑" pitchFamily="34" charset="-122"/>
                <a:ea typeface="微软雅黑" pitchFamily="34" charset="-122"/>
              </a:rPr>
              <a:t>机进行</a:t>
            </a:r>
            <a:r>
              <a:rPr lang="zh-CN" altLang="en-US" sz="15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远程集</a:t>
            </a:r>
            <a:r>
              <a:rPr lang="zh-CN" altLang="en-US" sz="15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中管理</a:t>
            </a: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的软</a:t>
            </a:r>
            <a:r>
              <a:rPr lang="zh-CN" altLang="en-US" sz="1500" dirty="0" smtClean="0">
                <a:latin typeface="微软雅黑" pitchFamily="34" charset="-122"/>
                <a:ea typeface="微软雅黑" pitchFamily="34" charset="-122"/>
              </a:rPr>
              <a:t>件</a:t>
            </a:r>
            <a:endParaRPr lang="zh-CN" altLang="en-US" sz="1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6" name="TextBox 7"/>
          <p:cNvSpPr txBox="1">
            <a:spLocks noChangeArrowheads="1"/>
          </p:cNvSpPr>
          <p:nvPr/>
        </p:nvSpPr>
        <p:spPr bwMode="auto">
          <a:xfrm>
            <a:off x="323850" y="1628775"/>
            <a:ext cx="503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02</a:t>
            </a:r>
            <a:endParaRPr lang="zh-CN" altLang="en-US" sz="2400" b="1" i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2988" y="1671638"/>
            <a:ext cx="56165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产品作用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的简介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标注 11"/>
          <p:cNvSpPr/>
          <p:nvPr/>
        </p:nvSpPr>
        <p:spPr>
          <a:xfrm>
            <a:off x="323850" y="1628775"/>
            <a:ext cx="431800" cy="425450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179" name="TextBox 12"/>
          <p:cNvSpPr txBox="1">
            <a:spLocks noChangeArrowheads="1"/>
          </p:cNvSpPr>
          <p:nvPr/>
        </p:nvSpPr>
        <p:spPr bwMode="auto">
          <a:xfrm>
            <a:off x="250825" y="1628775"/>
            <a:ext cx="504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03</a:t>
            </a:r>
            <a:endParaRPr lang="zh-CN" altLang="en-US" sz="2400" b="1" i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549275"/>
            <a:ext cx="6480175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产品如何在市场中应用</a:t>
            </a:r>
          </a:p>
        </p:txBody>
      </p:sp>
      <p:sp>
        <p:nvSpPr>
          <p:cNvPr id="5" name="矩形标注 4"/>
          <p:cNvSpPr/>
          <p:nvPr/>
        </p:nvSpPr>
        <p:spPr>
          <a:xfrm>
            <a:off x="323850" y="1628775"/>
            <a:ext cx="431800" cy="425450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196" name="TextBox 5"/>
          <p:cNvSpPr txBox="1">
            <a:spLocks noChangeArrowheads="1"/>
          </p:cNvSpPr>
          <p:nvPr/>
        </p:nvSpPr>
        <p:spPr bwMode="auto">
          <a:xfrm>
            <a:off x="250825" y="1628775"/>
            <a:ext cx="504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01</a:t>
            </a:r>
            <a:endParaRPr lang="zh-CN" altLang="en-US" sz="2400" b="1" i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2988" y="1671638"/>
            <a:ext cx="56165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需要用到视频直播的行业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998996539"/>
              </p:ext>
            </p:extLst>
          </p:nvPr>
        </p:nvGraphicFramePr>
        <p:xfrm>
          <a:off x="1009937" y="2492896"/>
          <a:ext cx="6802423" cy="3775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19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88640"/>
            <a:ext cx="1257300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549275"/>
            <a:ext cx="6408738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产品如何在市场中应用</a:t>
            </a:r>
          </a:p>
        </p:txBody>
      </p:sp>
      <p:pic>
        <p:nvPicPr>
          <p:cNvPr id="9219" name="Picture 3" descr="G:\Hiner\产品应用解决方案\产品应用拓扑图\画图原件\20130530-Flash流媒体图 -传统方式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2579688"/>
            <a:ext cx="8940800" cy="347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标注 4"/>
          <p:cNvSpPr/>
          <p:nvPr/>
        </p:nvSpPr>
        <p:spPr>
          <a:xfrm>
            <a:off x="323850" y="1628775"/>
            <a:ext cx="431800" cy="425450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221" name="TextBox 5"/>
          <p:cNvSpPr txBox="1">
            <a:spLocks noChangeArrowheads="1"/>
          </p:cNvSpPr>
          <p:nvPr/>
        </p:nvSpPr>
        <p:spPr bwMode="auto">
          <a:xfrm>
            <a:off x="250825" y="1628775"/>
            <a:ext cx="504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02</a:t>
            </a:r>
            <a:endParaRPr lang="zh-CN" altLang="en-US" sz="2400" b="1" i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2988" y="1671638"/>
            <a:ext cx="56165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传统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的视频直播其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采集方式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2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87797"/>
            <a:ext cx="1257300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549275"/>
            <a:ext cx="6335713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产品如何在市场中应用</a:t>
            </a:r>
          </a:p>
        </p:txBody>
      </p:sp>
      <p:sp>
        <p:nvSpPr>
          <p:cNvPr id="5" name="矩形标注 4"/>
          <p:cNvSpPr/>
          <p:nvPr/>
        </p:nvSpPr>
        <p:spPr>
          <a:xfrm>
            <a:off x="323850" y="1628775"/>
            <a:ext cx="431800" cy="425450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244" name="TextBox 5"/>
          <p:cNvSpPr txBox="1">
            <a:spLocks noChangeArrowheads="1"/>
          </p:cNvSpPr>
          <p:nvPr/>
        </p:nvSpPr>
        <p:spPr bwMode="auto">
          <a:xfrm>
            <a:off x="250825" y="1628775"/>
            <a:ext cx="504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03</a:t>
            </a:r>
            <a:endParaRPr lang="zh-CN" altLang="en-US" sz="2400" b="1" i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2988" y="1671638"/>
            <a:ext cx="56165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传统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的视频直播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存在的弊端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1403648" y="238933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4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87797"/>
            <a:ext cx="1257300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850" y="549275"/>
            <a:ext cx="6335713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产品如何在市场中应用</a:t>
            </a:r>
          </a:p>
        </p:txBody>
      </p:sp>
      <p:sp>
        <p:nvSpPr>
          <p:cNvPr id="11267" name="TextBox 5"/>
          <p:cNvSpPr txBox="1">
            <a:spLocks noChangeArrowheads="1"/>
          </p:cNvSpPr>
          <p:nvPr/>
        </p:nvSpPr>
        <p:spPr bwMode="auto">
          <a:xfrm>
            <a:off x="323850" y="1628775"/>
            <a:ext cx="503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02</a:t>
            </a:r>
            <a:endParaRPr lang="zh-CN" altLang="en-US" sz="2400" b="1" i="1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2988" y="1671638"/>
            <a:ext cx="56165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海纳提倡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的视频直播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采集方式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标注 9"/>
          <p:cNvSpPr/>
          <p:nvPr/>
        </p:nvSpPr>
        <p:spPr>
          <a:xfrm>
            <a:off x="323850" y="1628775"/>
            <a:ext cx="431800" cy="425450"/>
          </a:xfrm>
          <a:prstGeom prst="wedgeRectCallout">
            <a:avLst>
              <a:gd name="adj1" fmla="val 72238"/>
              <a:gd name="adj2" fmla="val 1105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271" name="TextBox 10"/>
          <p:cNvSpPr txBox="1">
            <a:spLocks noChangeArrowheads="1"/>
          </p:cNvSpPr>
          <p:nvPr/>
        </p:nvSpPr>
        <p:spPr bwMode="auto">
          <a:xfrm>
            <a:off x="250825" y="1628775"/>
            <a:ext cx="504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04</a:t>
            </a:r>
            <a:endParaRPr lang="zh-CN" altLang="en-US" sz="2400" b="1" i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12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87797"/>
            <a:ext cx="1257300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C:\Users\Administrator\Desktop\20140421-Flash流媒体图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492896"/>
            <a:ext cx="8776746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1767</TotalTime>
  <Words>3160</Words>
  <Application>Microsoft Office PowerPoint</Application>
  <PresentationFormat>全屏显示(4:3)</PresentationFormat>
  <Paragraphs>287</Paragraphs>
  <Slides>32</Slides>
  <Notes>30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34" baseType="lpstr"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hiner</dc:creator>
  <cp:lastModifiedBy>Microsoft</cp:lastModifiedBy>
  <cp:revision>159</cp:revision>
  <dcterms:created xsi:type="dcterms:W3CDTF">2014-05-30T07:22:22Z</dcterms:created>
  <dcterms:modified xsi:type="dcterms:W3CDTF">2016-10-24T04:01:14Z</dcterms:modified>
</cp:coreProperties>
</file>